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4"/>
  </p:sldMasterIdLst>
  <p:notesMasterIdLst>
    <p:notesMasterId r:id="rId6"/>
  </p:notesMasterIdLst>
  <p:handoutMasterIdLst>
    <p:handoutMasterId r:id="rId7"/>
  </p:handoutMasterIdLst>
  <p:sldIdLst>
    <p:sldId id="367" r:id="rId5"/>
  </p:sldIdLst>
  <p:sldSz cx="12192000" cy="6858000"/>
  <p:notesSz cx="6888163" cy="10018713"/>
  <p:defaultTextStyle>
    <a:defPPr rtl="0">
      <a:defRPr lang="ja-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5C13"/>
    <a:srgbClr val="418AB3"/>
    <a:srgbClr val="2C145C"/>
    <a:srgbClr val="A20602"/>
    <a:srgbClr val="FFFFFF"/>
    <a:srgbClr val="F0F5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2647" autoAdjust="0"/>
  </p:normalViewPr>
  <p:slideViewPr>
    <p:cSldViewPr snapToGrid="0">
      <p:cViewPr varScale="1">
        <p:scale>
          <a:sx n="85" d="100"/>
          <a:sy n="85" d="100"/>
        </p:scale>
        <p:origin x="590" y="58"/>
      </p:cViewPr>
      <p:guideLst/>
    </p:cSldViewPr>
  </p:slideViewPr>
  <p:notesTextViewPr>
    <p:cViewPr>
      <p:scale>
        <a:sx n="1" d="1"/>
        <a:sy n="1" d="1"/>
      </p:scale>
      <p:origin x="0" y="0"/>
    </p:cViewPr>
  </p:notesTextViewPr>
  <p:notesViewPr>
    <p:cSldViewPr snapToGrid="0">
      <p:cViewPr varScale="1">
        <p:scale>
          <a:sx n="87" d="100"/>
          <a:sy n="87" d="100"/>
        </p:scale>
        <p:origin x="384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0CC5FF20-094C-4B4C-8503-77856AD48DED}"/>
              </a:ext>
            </a:extLst>
          </p:cNvPr>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pPr rtl="0"/>
            <a:endParaRPr lang="en-US" dirty="0">
              <a:latin typeface="Meiryo UI" panose="020B0604030504040204" pitchFamily="50" charset="-128"/>
              <a:ea typeface="Meiryo UI" panose="020B0604030504040204" pitchFamily="50" charset="-128"/>
            </a:endParaRPr>
          </a:p>
        </p:txBody>
      </p:sp>
      <p:sp>
        <p:nvSpPr>
          <p:cNvPr id="3" name="日付プレースホルダー 2">
            <a:extLst>
              <a:ext uri="{FF2B5EF4-FFF2-40B4-BE49-F238E27FC236}">
                <a16:creationId xmlns:a16="http://schemas.microsoft.com/office/drawing/2014/main" id="{BBAB9C37-3162-492E-B7A4-B3468F930DA9}"/>
              </a:ext>
            </a:extLst>
          </p:cNvPr>
          <p:cNvSpPr>
            <a:spLocks noGrp="1"/>
          </p:cNvSpPr>
          <p:nvPr>
            <p:ph type="dt" sz="quarter" idx="1"/>
          </p:nvPr>
        </p:nvSpPr>
        <p:spPr>
          <a:xfrm>
            <a:off x="3901698" y="0"/>
            <a:ext cx="2984871" cy="502676"/>
          </a:xfrm>
          <a:prstGeom prst="rect">
            <a:avLst/>
          </a:prstGeom>
        </p:spPr>
        <p:txBody>
          <a:bodyPr vert="horz" lIns="96606" tIns="48303" rIns="96606" bIns="48303" rtlCol="0"/>
          <a:lstStyle>
            <a:lvl1pPr algn="r">
              <a:defRPr sz="1300"/>
            </a:lvl1pPr>
          </a:lstStyle>
          <a:p>
            <a:pPr rtl="0"/>
            <a:fld id="{11B38552-321A-4B37-A89E-DF394A2455C5}" type="datetime1">
              <a:rPr lang="ja-JP" altLang="en-US" smtClean="0">
                <a:latin typeface="Meiryo UI" panose="020B0604030504040204" pitchFamily="50" charset="-128"/>
                <a:ea typeface="Meiryo UI" panose="020B0604030504040204" pitchFamily="50" charset="-128"/>
              </a:rPr>
              <a:t>2022/3/27</a:t>
            </a:fld>
            <a:endParaRPr lang="en-US" dirty="0">
              <a:latin typeface="Meiryo UI" panose="020B0604030504040204" pitchFamily="50" charset="-128"/>
              <a:ea typeface="Meiryo UI" panose="020B0604030504040204" pitchFamily="50" charset="-128"/>
            </a:endParaRPr>
          </a:p>
        </p:txBody>
      </p:sp>
      <p:sp>
        <p:nvSpPr>
          <p:cNvPr id="4" name="フッター プレースホルダー 3">
            <a:extLst>
              <a:ext uri="{FF2B5EF4-FFF2-40B4-BE49-F238E27FC236}">
                <a16:creationId xmlns:a16="http://schemas.microsoft.com/office/drawing/2014/main" id="{0C5772A6-A2D0-4E9E-A5BB-A4C5956808FC}"/>
              </a:ext>
            </a:extLst>
          </p:cNvPr>
          <p:cNvSpPr>
            <a:spLocks noGrp="1"/>
          </p:cNvSpPr>
          <p:nvPr>
            <p:ph type="ftr" sz="quarter" idx="2"/>
          </p:nvPr>
        </p:nvSpPr>
        <p:spPr>
          <a:xfrm>
            <a:off x="0" y="9516039"/>
            <a:ext cx="2984871" cy="502674"/>
          </a:xfrm>
          <a:prstGeom prst="rect">
            <a:avLst/>
          </a:prstGeom>
        </p:spPr>
        <p:txBody>
          <a:bodyPr vert="horz" lIns="96606" tIns="48303" rIns="96606" bIns="48303" rtlCol="0" anchor="b"/>
          <a:lstStyle>
            <a:lvl1pPr algn="l">
              <a:defRPr sz="1300"/>
            </a:lvl1pPr>
          </a:lstStyle>
          <a:p>
            <a:pPr rtl="0"/>
            <a:endParaRPr lang="en-US"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513B8032-AFD5-4AF4-B658-6795E74657AB}"/>
              </a:ext>
            </a:extLst>
          </p:cNvPr>
          <p:cNvSpPr>
            <a:spLocks noGrp="1"/>
          </p:cNvSpPr>
          <p:nvPr>
            <p:ph type="sldNum" sz="quarter" idx="3"/>
          </p:nvPr>
        </p:nvSpPr>
        <p:spPr>
          <a:xfrm>
            <a:off x="3901698" y="9516039"/>
            <a:ext cx="2984871" cy="502674"/>
          </a:xfrm>
          <a:prstGeom prst="rect">
            <a:avLst/>
          </a:prstGeom>
        </p:spPr>
        <p:txBody>
          <a:bodyPr vert="horz" lIns="96606" tIns="48303" rIns="96606" bIns="48303" rtlCol="0" anchor="b"/>
          <a:lstStyle>
            <a:lvl1pPr algn="r">
              <a:defRPr sz="1300"/>
            </a:lvl1pPr>
          </a:lstStyle>
          <a:p>
            <a:pPr rtl="0"/>
            <a:fld id="{1D7D5C99-9F83-458D-90B6-E6ED176E747E}" type="slidenum">
              <a:rPr lang="en-US" smtClean="0">
                <a:latin typeface="Meiryo UI" panose="020B0604030504040204" pitchFamily="50" charset="-128"/>
                <a:ea typeface="Meiryo UI" panose="020B0604030504040204" pitchFamily="50" charset="-128"/>
              </a:rPr>
              <a:t>‹#›</a:t>
            </a:fld>
            <a:endParaRPr 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013212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atin typeface="Meiryo UI" panose="020B0604030504040204" pitchFamily="50" charset="-128"/>
                <a:ea typeface="Meiryo UI" panose="020B0604030504040204" pitchFamily="50" charset="-128"/>
              </a:defRPr>
            </a:lvl1pPr>
          </a:lstStyle>
          <a:p>
            <a:endParaRPr lang="ja-JP" altLang="en-US" noProof="0" dirty="0"/>
          </a:p>
        </p:txBody>
      </p:sp>
      <p:sp>
        <p:nvSpPr>
          <p:cNvPr id="3" name="日付プレースホルダー 2"/>
          <p:cNvSpPr>
            <a:spLocks noGrp="1"/>
          </p:cNvSpPr>
          <p:nvPr>
            <p:ph type="dt" idx="1"/>
          </p:nvPr>
        </p:nvSpPr>
        <p:spPr>
          <a:xfrm>
            <a:off x="3901698" y="0"/>
            <a:ext cx="2984871" cy="502676"/>
          </a:xfrm>
          <a:prstGeom prst="rect">
            <a:avLst/>
          </a:prstGeom>
        </p:spPr>
        <p:txBody>
          <a:bodyPr vert="horz" lIns="96606" tIns="48303" rIns="96606" bIns="48303" rtlCol="0"/>
          <a:lstStyle>
            <a:lvl1pPr algn="r">
              <a:defRPr sz="1300">
                <a:latin typeface="Meiryo UI" panose="020B0604030504040204" pitchFamily="50" charset="-128"/>
                <a:ea typeface="Meiryo UI" panose="020B0604030504040204" pitchFamily="50" charset="-128"/>
              </a:defRPr>
            </a:lvl1pPr>
          </a:lstStyle>
          <a:p>
            <a:fld id="{951E9DA0-D37F-4A81-960C-B7ACA9B987B7}" type="datetime1">
              <a:rPr lang="en-US" altLang="ja-JP" noProof="0" smtClean="0"/>
              <a:pPr/>
              <a:t>3/27/2022</a:t>
            </a:fld>
            <a:endParaRPr lang="ja-JP" altLang="en-US" noProof="0" dirty="0"/>
          </a:p>
        </p:txBody>
      </p:sp>
      <p:sp>
        <p:nvSpPr>
          <p:cNvPr id="4" name="スライド イメージ プレースホルダー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06" tIns="48303" rIns="96606" bIns="48303" rtlCol="0" anchor="ctr"/>
          <a:lstStyle/>
          <a:p>
            <a:pPr rtl="0"/>
            <a:endParaRPr lang="ja-JP" altLang="en-US" noProof="0" dirty="0"/>
          </a:p>
        </p:txBody>
      </p:sp>
      <p:sp>
        <p:nvSpPr>
          <p:cNvPr id="5" name="ノート プレースホルダー 4"/>
          <p:cNvSpPr>
            <a:spLocks noGrp="1"/>
          </p:cNvSpPr>
          <p:nvPr>
            <p:ph type="body" sz="quarter" idx="3"/>
          </p:nvPr>
        </p:nvSpPr>
        <p:spPr>
          <a:xfrm>
            <a:off x="688817" y="4821506"/>
            <a:ext cx="5510530" cy="3944868"/>
          </a:xfrm>
          <a:prstGeom prst="rect">
            <a:avLst/>
          </a:prstGeom>
        </p:spPr>
        <p:txBody>
          <a:bodyPr vert="horz" lIns="96606" tIns="48303" rIns="96606" bIns="48303" rtlCol="0"/>
          <a:lstStyle/>
          <a:p>
            <a:pPr lvl="0" rtl="0"/>
            <a:r>
              <a:rPr lang="ja-JP" altLang="en-US" noProof="0" dirty="0"/>
              <a:t>マスター テキストの書式設定</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6" name="フッター プレースホルダー 5"/>
          <p:cNvSpPr>
            <a:spLocks noGrp="1"/>
          </p:cNvSpPr>
          <p:nvPr>
            <p:ph type="ftr" sz="quarter" idx="4"/>
          </p:nvPr>
        </p:nvSpPr>
        <p:spPr>
          <a:xfrm>
            <a:off x="0" y="9516039"/>
            <a:ext cx="2984871" cy="502674"/>
          </a:xfrm>
          <a:prstGeom prst="rect">
            <a:avLst/>
          </a:prstGeom>
        </p:spPr>
        <p:txBody>
          <a:bodyPr vert="horz" lIns="96606" tIns="48303" rIns="96606" bIns="48303" rtlCol="0" anchor="b"/>
          <a:lstStyle>
            <a:lvl1pPr algn="l">
              <a:defRPr sz="1300">
                <a:latin typeface="Meiryo UI" panose="020B0604030504040204" pitchFamily="50" charset="-128"/>
                <a:ea typeface="Meiryo UI" panose="020B0604030504040204" pitchFamily="50" charset="-128"/>
              </a:defRPr>
            </a:lvl1pPr>
          </a:lstStyle>
          <a:p>
            <a:endParaRPr lang="ja-JP" altLang="en-US" noProof="0" dirty="0"/>
          </a:p>
        </p:txBody>
      </p:sp>
      <p:sp>
        <p:nvSpPr>
          <p:cNvPr id="7" name="スライド番号プレースホルダー 6"/>
          <p:cNvSpPr>
            <a:spLocks noGrp="1"/>
          </p:cNvSpPr>
          <p:nvPr>
            <p:ph type="sldNum" sz="quarter" idx="5"/>
          </p:nvPr>
        </p:nvSpPr>
        <p:spPr>
          <a:xfrm>
            <a:off x="3901698" y="9516039"/>
            <a:ext cx="2984871" cy="502674"/>
          </a:xfrm>
          <a:prstGeom prst="rect">
            <a:avLst/>
          </a:prstGeom>
        </p:spPr>
        <p:txBody>
          <a:bodyPr vert="horz" lIns="96606" tIns="48303" rIns="96606" bIns="48303" rtlCol="0" anchor="b"/>
          <a:lstStyle>
            <a:lvl1pPr algn="r">
              <a:defRPr sz="1300">
                <a:latin typeface="Meiryo UI" panose="020B0604030504040204" pitchFamily="50" charset="-128"/>
                <a:ea typeface="Meiryo UI" panose="020B0604030504040204" pitchFamily="50" charset="-128"/>
              </a:defRPr>
            </a:lvl1pPr>
          </a:lstStyle>
          <a:p>
            <a:fld id="{499B8ACA-7904-40BD-B38E-FD81EA5319F6}" type="slidenum">
              <a:rPr lang="en-US" altLang="ja-JP" noProof="0" smtClean="0"/>
              <a:pPr/>
              <a:t>‹#›</a:t>
            </a:fld>
            <a:endParaRPr lang="ja-JP" altLang="en-US" noProof="0" dirty="0"/>
          </a:p>
        </p:txBody>
      </p:sp>
    </p:spTree>
    <p:extLst>
      <p:ext uri="{BB962C8B-B14F-4D97-AF65-F5344CB8AC3E}">
        <p14:creationId xmlns:p14="http://schemas.microsoft.com/office/powerpoint/2010/main" val="3206622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rtlCol="0"/>
          <a:lstStyle/>
          <a:p>
            <a:pPr rtl="0"/>
            <a:fld id="{499B8ACA-7904-40BD-B38E-FD81EA5319F6}" type="slidenum">
              <a:rPr lang="en-US" altLang="ja-JP" smtClean="0">
                <a:latin typeface="Meiryo UI" panose="020B0604030504040204" pitchFamily="50" charset="-128"/>
                <a:ea typeface="Meiryo UI" panose="020B0604030504040204" pitchFamily="50" charset="-128"/>
              </a:rPr>
              <a:t>1</a:t>
            </a:fld>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00652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レシピ ブックのタイトル スライド">
    <p:spTree>
      <p:nvGrpSpPr>
        <p:cNvPr id="1" name=""/>
        <p:cNvGrpSpPr/>
        <p:nvPr/>
      </p:nvGrpSpPr>
      <p:grpSpPr>
        <a:xfrm>
          <a:off x="0" y="0"/>
          <a:ext cx="0" cy="0"/>
          <a:chOff x="0" y="0"/>
          <a:chExt cx="0" cy="0"/>
        </a:xfrm>
      </p:grpSpPr>
      <p:sp>
        <p:nvSpPr>
          <p:cNvPr id="5" name="図プレースホルダー 4">
            <a:extLst>
              <a:ext uri="{FF2B5EF4-FFF2-40B4-BE49-F238E27FC236}">
                <a16:creationId xmlns:a16="http://schemas.microsoft.com/office/drawing/2014/main" id="{1AB1659C-931B-4D88-9E3F-38E165785555}"/>
              </a:ext>
            </a:extLst>
          </p:cNvPr>
          <p:cNvSpPr>
            <a:spLocks noGrp="1"/>
          </p:cNvSpPr>
          <p:nvPr>
            <p:ph type="pic" sz="quarter" idx="10" hasCustomPrompt="1"/>
          </p:nvPr>
        </p:nvSpPr>
        <p:spPr>
          <a:xfrm>
            <a:off x="0" y="3086024"/>
            <a:ext cx="12192000" cy="3771976"/>
          </a:xfrm>
        </p:spPr>
        <p:txBody>
          <a:bodyPr rtlCol="0" anchor="ctr"/>
          <a:lstStyle>
            <a:lvl1pPr marL="0" indent="0" algn="ctr">
              <a:buNone/>
              <a:defRPr i="0"/>
            </a:lvl1pPr>
          </a:lstStyle>
          <a:p>
            <a:pPr rtl="0"/>
            <a:r>
              <a:rPr lang="ja-JP" altLang="en-US" noProof="0" dirty="0"/>
              <a:t>画像を追加する </a:t>
            </a:r>
          </a:p>
        </p:txBody>
      </p:sp>
      <p:sp>
        <p:nvSpPr>
          <p:cNvPr id="2" name="タイトル 1">
            <a:extLst>
              <a:ext uri="{FF2B5EF4-FFF2-40B4-BE49-F238E27FC236}">
                <a16:creationId xmlns:a16="http://schemas.microsoft.com/office/drawing/2014/main" id="{9434CD67-C668-42E8-AC37-E29C76B0242B}"/>
              </a:ext>
            </a:extLst>
          </p:cNvPr>
          <p:cNvSpPr>
            <a:spLocks noGrp="1"/>
          </p:cNvSpPr>
          <p:nvPr>
            <p:ph type="ctrTitle"/>
          </p:nvPr>
        </p:nvSpPr>
        <p:spPr>
          <a:xfrm>
            <a:off x="518161" y="253423"/>
            <a:ext cx="11477512" cy="1476039"/>
          </a:xfrm>
        </p:spPr>
        <p:txBody>
          <a:bodyPr rtlCol="0" anchor="b">
            <a:noAutofit/>
          </a:bodyPr>
          <a:lstStyle>
            <a:lvl1pPr algn="l">
              <a:defRPr sz="6600" i="0" baseline="0">
                <a:solidFill>
                  <a:schemeClr val="accent1">
                    <a:lumMod val="50000"/>
                  </a:schemeClr>
                </a:solidFill>
                <a:latin typeface="+mj-lt"/>
              </a:defRPr>
            </a:lvl1pPr>
          </a:lstStyle>
          <a:p>
            <a:pPr rtl="0"/>
            <a:r>
              <a:rPr lang="ja-JP" altLang="en-US" noProof="0"/>
              <a:t>マスター タイトルの書式設定</a:t>
            </a:r>
            <a:endParaRPr lang="ja-JP" altLang="en-US" noProof="0" dirty="0"/>
          </a:p>
        </p:txBody>
      </p:sp>
      <p:sp>
        <p:nvSpPr>
          <p:cNvPr id="3" name="サブタイトル 2">
            <a:extLst>
              <a:ext uri="{FF2B5EF4-FFF2-40B4-BE49-F238E27FC236}">
                <a16:creationId xmlns:a16="http://schemas.microsoft.com/office/drawing/2014/main" id="{44FD748F-42E3-495F-974D-1BDF0F1FA527}"/>
              </a:ext>
            </a:extLst>
          </p:cNvPr>
          <p:cNvSpPr>
            <a:spLocks noGrp="1"/>
          </p:cNvSpPr>
          <p:nvPr>
            <p:ph type="subTitle" idx="1"/>
          </p:nvPr>
        </p:nvSpPr>
        <p:spPr>
          <a:xfrm>
            <a:off x="2724499" y="1746836"/>
            <a:ext cx="9308752" cy="638022"/>
          </a:xfrm>
        </p:spPr>
        <p:txBody>
          <a:bodyPr rtlCol="0">
            <a:normAutofit/>
          </a:bodyPr>
          <a:lstStyle>
            <a:lvl1pPr marL="0" indent="0" algn="l">
              <a:buNone/>
              <a:defRPr sz="3600" i="0">
                <a:solidFill>
                  <a:schemeClr val="accent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ja-JP" altLang="en-US" noProof="0"/>
              <a:t>マスター サブタイトルの書式設定</a:t>
            </a:r>
            <a:endParaRPr lang="ja-JP" altLang="en-US" noProof="0" dirty="0"/>
          </a:p>
        </p:txBody>
      </p:sp>
    </p:spTree>
    <p:extLst>
      <p:ext uri="{BB962C8B-B14F-4D97-AF65-F5344CB8AC3E}">
        <p14:creationId xmlns:p14="http://schemas.microsoft.com/office/powerpoint/2010/main" val="3095102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2 つの料理のレシピ ブック">
    <p:spTree>
      <p:nvGrpSpPr>
        <p:cNvPr id="1" name=""/>
        <p:cNvGrpSpPr/>
        <p:nvPr/>
      </p:nvGrpSpPr>
      <p:grpSpPr>
        <a:xfrm>
          <a:off x="0" y="0"/>
          <a:ext cx="0" cy="0"/>
          <a:chOff x="0" y="0"/>
          <a:chExt cx="0" cy="0"/>
        </a:xfrm>
      </p:grpSpPr>
      <p:sp>
        <p:nvSpPr>
          <p:cNvPr id="45" name="長方形 44">
            <a:extLst>
              <a:ext uri="{FF2B5EF4-FFF2-40B4-BE49-F238E27FC236}">
                <a16:creationId xmlns:a16="http://schemas.microsoft.com/office/drawing/2014/main" id="{97A2E64D-B280-49F7-95F5-CD6A24C1EC9B}"/>
              </a:ext>
            </a:extLst>
          </p:cNvPr>
          <p:cNvSpPr/>
          <p:nvPr userDrawn="1"/>
        </p:nvSpPr>
        <p:spPr>
          <a:xfrm>
            <a:off x="8673395" y="0"/>
            <a:ext cx="3518604" cy="6858000"/>
          </a:xfrm>
          <a:prstGeom prst="rect">
            <a:avLst/>
          </a:prstGeom>
          <a:solidFill>
            <a:schemeClr val="accent6">
              <a:lumMod val="20000"/>
              <a:lumOff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rtl="0"/>
            <a:endParaRPr lang="ja-JP" altLang="en-US" i="0" noProof="0" dirty="0">
              <a:latin typeface="Meiryo UI" panose="020B0604030504040204" pitchFamily="50" charset="-128"/>
              <a:ea typeface="Meiryo UI" panose="020B0604030504040204" pitchFamily="50" charset="-128"/>
            </a:endParaRPr>
          </a:p>
        </p:txBody>
      </p:sp>
      <p:sp>
        <p:nvSpPr>
          <p:cNvPr id="23" name="テキスト プレースホルダー 3">
            <a:extLst>
              <a:ext uri="{FF2B5EF4-FFF2-40B4-BE49-F238E27FC236}">
                <a16:creationId xmlns:a16="http://schemas.microsoft.com/office/drawing/2014/main" id="{8FC874B6-474C-46DC-AB76-6E061A973B8A}"/>
              </a:ext>
            </a:extLst>
          </p:cNvPr>
          <p:cNvSpPr>
            <a:spLocks noGrp="1"/>
          </p:cNvSpPr>
          <p:nvPr>
            <p:ph type="body" sz="half" idx="12" hasCustomPrompt="1"/>
          </p:nvPr>
        </p:nvSpPr>
        <p:spPr>
          <a:xfrm>
            <a:off x="9042842" y="493212"/>
            <a:ext cx="2856467" cy="5691020"/>
          </a:xfrm>
        </p:spPr>
        <p:txBody>
          <a:bodyPr numCol="1" rtlCol="0">
            <a:normAutofit/>
          </a:bodyPr>
          <a:lstStyle>
            <a:lvl1pPr marL="233363" indent="-233363">
              <a:lnSpc>
                <a:spcPct val="150000"/>
              </a:lnSpc>
              <a:spcBef>
                <a:spcPts val="0"/>
              </a:spcBef>
              <a:buNone/>
              <a:tabLst>
                <a:tab pos="112713" algn="r"/>
                <a:tab pos="233363" algn="l"/>
              </a:tabLst>
              <a:defRPr sz="1200" i="0">
                <a:solidFill>
                  <a:schemeClr val="accent6">
                    <a:lumMod val="50000"/>
                  </a:schemeClr>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
        <p:nvSpPr>
          <p:cNvPr id="22" name="テキスト プレースホルダー 3">
            <a:extLst>
              <a:ext uri="{FF2B5EF4-FFF2-40B4-BE49-F238E27FC236}">
                <a16:creationId xmlns:a16="http://schemas.microsoft.com/office/drawing/2014/main" id="{425F942B-DAF3-40B3-B77F-A8C9BE692B7D}"/>
              </a:ext>
            </a:extLst>
          </p:cNvPr>
          <p:cNvSpPr>
            <a:spLocks noGrp="1"/>
          </p:cNvSpPr>
          <p:nvPr>
            <p:ph type="body" sz="half" idx="11" hasCustomPrompt="1"/>
          </p:nvPr>
        </p:nvSpPr>
        <p:spPr>
          <a:xfrm>
            <a:off x="9034339" y="167107"/>
            <a:ext cx="2856467" cy="267780"/>
          </a:xfrm>
        </p:spPr>
        <p:txBody>
          <a:bodyPr rtlCol="0">
            <a:noAutofit/>
          </a:bodyPr>
          <a:lstStyle>
            <a:lvl1pPr marL="0" indent="0" algn="l">
              <a:buNone/>
              <a:defRPr sz="1600" i="0">
                <a:solidFill>
                  <a:schemeClr val="accent6">
                    <a:lumMod val="50000"/>
                  </a:schemeClr>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
        <p:nvSpPr>
          <p:cNvPr id="7" name="長方形 6">
            <a:extLst>
              <a:ext uri="{FF2B5EF4-FFF2-40B4-BE49-F238E27FC236}">
                <a16:creationId xmlns:a16="http://schemas.microsoft.com/office/drawing/2014/main" id="{7AAE68E5-082A-4AFA-AC51-54889A99670B}"/>
              </a:ext>
            </a:extLst>
          </p:cNvPr>
          <p:cNvSpPr/>
          <p:nvPr userDrawn="1"/>
        </p:nvSpPr>
        <p:spPr>
          <a:xfrm>
            <a:off x="-15240" y="0"/>
            <a:ext cx="8688635" cy="1181100"/>
          </a:xfrm>
          <a:prstGeom prst="rect">
            <a:avLst/>
          </a:prstGeom>
          <a:solidFill>
            <a:schemeClr val="accent6">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ja-JP" altLang="en-US" i="0" noProof="0" dirty="0">
              <a:latin typeface="Meiryo UI" panose="020B0604030504040204" pitchFamily="50" charset="-128"/>
              <a:ea typeface="Meiryo UI" panose="020B0604030504040204" pitchFamily="50" charset="-128"/>
            </a:endParaRPr>
          </a:p>
        </p:txBody>
      </p:sp>
      <p:sp>
        <p:nvSpPr>
          <p:cNvPr id="20" name="サブタイトル 2">
            <a:extLst>
              <a:ext uri="{FF2B5EF4-FFF2-40B4-BE49-F238E27FC236}">
                <a16:creationId xmlns:a16="http://schemas.microsoft.com/office/drawing/2014/main" id="{14C40663-56FC-4BDA-A2FD-599A32A8CD21}"/>
              </a:ext>
            </a:extLst>
          </p:cNvPr>
          <p:cNvSpPr>
            <a:spLocks noGrp="1"/>
          </p:cNvSpPr>
          <p:nvPr>
            <p:ph type="subTitle" idx="10" hasCustomPrompt="1"/>
          </p:nvPr>
        </p:nvSpPr>
        <p:spPr>
          <a:xfrm>
            <a:off x="198120" y="781224"/>
            <a:ext cx="5296301" cy="399876"/>
          </a:xfrm>
        </p:spPr>
        <p:txBody>
          <a:bodyPr rtlCol="0">
            <a:normAutofit/>
          </a:bodyPr>
          <a:lstStyle>
            <a:lvl1pPr marL="0" indent="0" algn="l">
              <a:buNone/>
              <a:defRPr sz="1600" i="0">
                <a:solidFill>
                  <a:schemeClr val="bg1"/>
                </a:solidFill>
                <a:latin typeface="Meiryo UI" panose="020B0604030504040204" pitchFamily="50" charset="-128"/>
                <a:ea typeface="Meiryo UI" panose="020B0604030504040204"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ja-JP" altLang="en-US" noProof="0" dirty="0"/>
              <a:t>クリックしてサブタイトルを追加</a:t>
            </a:r>
          </a:p>
        </p:txBody>
      </p:sp>
      <p:sp>
        <p:nvSpPr>
          <p:cNvPr id="18" name="タイトル 1">
            <a:extLst>
              <a:ext uri="{FF2B5EF4-FFF2-40B4-BE49-F238E27FC236}">
                <a16:creationId xmlns:a16="http://schemas.microsoft.com/office/drawing/2014/main" id="{6B7BA88D-F843-4122-A255-381B3A7EE79F}"/>
              </a:ext>
            </a:extLst>
          </p:cNvPr>
          <p:cNvSpPr>
            <a:spLocks noGrp="1"/>
          </p:cNvSpPr>
          <p:nvPr>
            <p:ph type="title" hasCustomPrompt="1"/>
          </p:nvPr>
        </p:nvSpPr>
        <p:spPr>
          <a:xfrm>
            <a:off x="213360" y="117834"/>
            <a:ext cx="8460035" cy="634092"/>
          </a:xfrm>
        </p:spPr>
        <p:txBody>
          <a:bodyPr rtlCol="0">
            <a:normAutofit/>
          </a:bodyPr>
          <a:lstStyle>
            <a:lvl1pPr>
              <a:defRPr sz="3600" i="0">
                <a:solidFill>
                  <a:schemeClr val="bg1"/>
                </a:solidFill>
                <a:latin typeface="Meiryo UI" panose="020B0604030504040204" pitchFamily="50" charset="-128"/>
                <a:ea typeface="Meiryo UI" panose="020B0604030504040204" pitchFamily="50" charset="-128"/>
              </a:defRPr>
            </a:lvl1pPr>
          </a:lstStyle>
          <a:p>
            <a:pPr rtl="0"/>
            <a:r>
              <a:rPr lang="ja-JP" altLang="en-US" noProof="0" dirty="0"/>
              <a:t>クリックしてタイトルを追加</a:t>
            </a:r>
          </a:p>
        </p:txBody>
      </p:sp>
      <p:sp>
        <p:nvSpPr>
          <p:cNvPr id="28" name="テキスト プレースホルダー 27">
            <a:extLst>
              <a:ext uri="{FF2B5EF4-FFF2-40B4-BE49-F238E27FC236}">
                <a16:creationId xmlns:a16="http://schemas.microsoft.com/office/drawing/2014/main" id="{2BBF59D2-23BC-4077-814F-E2E3AE580999}"/>
              </a:ext>
            </a:extLst>
          </p:cNvPr>
          <p:cNvSpPr>
            <a:spLocks noGrp="1"/>
          </p:cNvSpPr>
          <p:nvPr>
            <p:ph type="body" sz="quarter" idx="16" hasCustomPrompt="1"/>
          </p:nvPr>
        </p:nvSpPr>
        <p:spPr>
          <a:xfrm>
            <a:off x="198120" y="3898410"/>
            <a:ext cx="2852929" cy="1181100"/>
          </a:xfrm>
          <a:noFill/>
          <a:ln>
            <a:noFill/>
          </a:ln>
        </p:spPr>
        <p:txBody>
          <a:bodyPr tIns="91440" bIns="91440" rtlCol="0" anchor="ctr" anchorCtr="0">
            <a:normAutofit/>
          </a:bodyPr>
          <a:lstStyle>
            <a:lvl1pPr marL="0" indent="0" algn="ctr">
              <a:lnSpc>
                <a:spcPct val="100000"/>
              </a:lnSpc>
              <a:spcBef>
                <a:spcPts val="0"/>
              </a:spcBef>
              <a:buNone/>
              <a:defRPr sz="1200" i="0">
                <a:solidFill>
                  <a:schemeClr val="accent6">
                    <a:lumMod val="50000"/>
                  </a:schemeClr>
                </a:solidFill>
                <a:latin typeface="Meiryo UI" panose="020B0604030504040204" pitchFamily="50" charset="-128"/>
                <a:ea typeface="Meiryo UI"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rtl="0"/>
            <a:r>
              <a:rPr lang="ja-JP" altLang="en-US" noProof="0" dirty="0"/>
              <a:t>クリックしてテキストを追加</a:t>
            </a:r>
          </a:p>
        </p:txBody>
      </p:sp>
      <p:sp>
        <p:nvSpPr>
          <p:cNvPr id="26" name="テキスト プレースホルダー 3">
            <a:extLst>
              <a:ext uri="{FF2B5EF4-FFF2-40B4-BE49-F238E27FC236}">
                <a16:creationId xmlns:a16="http://schemas.microsoft.com/office/drawing/2014/main" id="{65B16179-CC8B-4981-9526-8E3E08E72C6A}"/>
              </a:ext>
            </a:extLst>
          </p:cNvPr>
          <p:cNvSpPr>
            <a:spLocks noGrp="1"/>
          </p:cNvSpPr>
          <p:nvPr>
            <p:ph type="body" sz="half" idx="15" hasCustomPrompt="1"/>
          </p:nvPr>
        </p:nvSpPr>
        <p:spPr>
          <a:xfrm>
            <a:off x="9051718" y="6254225"/>
            <a:ext cx="2856467" cy="485941"/>
          </a:xfrm>
        </p:spPr>
        <p:txBody>
          <a:bodyPr numCol="2" rtlCol="0">
            <a:normAutofit/>
          </a:bodyPr>
          <a:lstStyle>
            <a:lvl1pPr marL="0" indent="0">
              <a:lnSpc>
                <a:spcPct val="100000"/>
              </a:lnSpc>
              <a:spcBef>
                <a:spcPts val="0"/>
              </a:spcBef>
              <a:buNone/>
              <a:defRPr sz="1000" i="0">
                <a:solidFill>
                  <a:schemeClr val="tx1"/>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
        <p:nvSpPr>
          <p:cNvPr id="15" name="図プレースホルダー 29" descr="画像を追加する空のプレースホルダー。プレースホルダーをクリックし、追加する画像を選択します。">
            <a:extLst>
              <a:ext uri="{FF2B5EF4-FFF2-40B4-BE49-F238E27FC236}">
                <a16:creationId xmlns:a16="http://schemas.microsoft.com/office/drawing/2014/main" id="{1216BA9B-211A-403E-8645-BA7B4B237633}"/>
              </a:ext>
            </a:extLst>
          </p:cNvPr>
          <p:cNvSpPr>
            <a:spLocks noGrp="1"/>
          </p:cNvSpPr>
          <p:nvPr>
            <p:ph type="pic" sz="quarter" idx="19" hasCustomPrompt="1"/>
          </p:nvPr>
        </p:nvSpPr>
        <p:spPr>
          <a:xfrm>
            <a:off x="6432432" y="1516966"/>
            <a:ext cx="2194560" cy="1508760"/>
          </a:xfrm>
          <a:solidFill>
            <a:schemeClr val="accent6">
              <a:lumMod val="20000"/>
              <a:lumOff val="80000"/>
            </a:schemeClr>
          </a:solidFill>
        </p:spPr>
        <p:txBody>
          <a:bodyPr rtlCol="0" anchor="ctr" anchorCtr="0">
            <a:normAutofit/>
          </a:bodyPr>
          <a:lstStyle>
            <a:lvl1pPr marL="0" indent="0" algn="ctr">
              <a:buNone/>
              <a:defRPr sz="2000" i="0">
                <a:latin typeface="Meiryo UI" panose="020B0604030504040204" pitchFamily="50" charset="-128"/>
                <a:ea typeface="Meiryo UI" panose="020B0604030504040204" pitchFamily="50" charset="-128"/>
              </a:defRPr>
            </a:lvl1pPr>
          </a:lstStyle>
          <a:p>
            <a:pPr rtl="0"/>
            <a:r>
              <a:rPr lang="ja-JP" altLang="en-US" noProof="0" dirty="0"/>
              <a:t>画像を追加する</a:t>
            </a:r>
          </a:p>
        </p:txBody>
      </p:sp>
      <p:sp>
        <p:nvSpPr>
          <p:cNvPr id="29" name="テキスト プレースホルダー 3">
            <a:extLst>
              <a:ext uri="{FF2B5EF4-FFF2-40B4-BE49-F238E27FC236}">
                <a16:creationId xmlns:a16="http://schemas.microsoft.com/office/drawing/2014/main" id="{B934946C-9253-40AA-84F7-378E3106E765}"/>
              </a:ext>
            </a:extLst>
          </p:cNvPr>
          <p:cNvSpPr>
            <a:spLocks noGrp="1"/>
          </p:cNvSpPr>
          <p:nvPr>
            <p:ph type="body" sz="half" idx="21" hasCustomPrompt="1"/>
          </p:nvPr>
        </p:nvSpPr>
        <p:spPr>
          <a:xfrm>
            <a:off x="3525169" y="1516966"/>
            <a:ext cx="2728244" cy="1474888"/>
          </a:xfrm>
        </p:spPr>
        <p:txBody>
          <a:bodyPr numCol="1" rtlCol="0">
            <a:normAutofit/>
          </a:bodyPr>
          <a:lstStyle>
            <a:lvl1pPr marL="0" indent="0">
              <a:lnSpc>
                <a:spcPct val="100000"/>
              </a:lnSpc>
              <a:spcBef>
                <a:spcPts val="600"/>
              </a:spcBef>
              <a:buClr>
                <a:schemeClr val="accent2">
                  <a:lumMod val="50000"/>
                </a:schemeClr>
              </a:buClr>
              <a:buSzPct val="120000"/>
              <a:buFont typeface="+mj-lt"/>
              <a:buNone/>
              <a:defRPr sz="1200" i="0">
                <a:solidFill>
                  <a:schemeClr val="tx1"/>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
        <p:nvSpPr>
          <p:cNvPr id="30" name="図プレースホルダー 29" descr="画像を追加する空のプレースホルダー。プレースホルダーをクリックし、追加する画像を選択します。">
            <a:extLst>
              <a:ext uri="{FF2B5EF4-FFF2-40B4-BE49-F238E27FC236}">
                <a16:creationId xmlns:a16="http://schemas.microsoft.com/office/drawing/2014/main" id="{69A9EAF2-ED61-42E4-B65B-25E4AA320B13}"/>
              </a:ext>
            </a:extLst>
          </p:cNvPr>
          <p:cNvSpPr>
            <a:spLocks noGrp="1"/>
          </p:cNvSpPr>
          <p:nvPr>
            <p:ph type="pic" sz="quarter" idx="17" hasCustomPrompt="1"/>
          </p:nvPr>
        </p:nvSpPr>
        <p:spPr>
          <a:xfrm>
            <a:off x="199756" y="1078689"/>
            <a:ext cx="2852928" cy="2798064"/>
          </a:xfrm>
          <a:solidFill>
            <a:schemeClr val="accent6">
              <a:lumMod val="20000"/>
              <a:lumOff val="80000"/>
            </a:schemeClr>
          </a:solidFill>
        </p:spPr>
        <p:txBody>
          <a:bodyPr rtlCol="0" anchor="ctr" anchorCtr="0">
            <a:normAutofit/>
          </a:bodyPr>
          <a:lstStyle>
            <a:lvl1pPr marL="0" indent="0" algn="ctr">
              <a:buNone/>
              <a:defRPr sz="2000" i="0">
                <a:latin typeface="Meiryo UI" panose="020B0604030504040204" pitchFamily="50" charset="-128"/>
                <a:ea typeface="Meiryo UI" panose="020B0604030504040204" pitchFamily="50" charset="-128"/>
              </a:defRPr>
            </a:lvl1pPr>
          </a:lstStyle>
          <a:p>
            <a:pPr rtl="0"/>
            <a:r>
              <a:rPr lang="ja-JP" altLang="en-US" noProof="0" dirty="0"/>
              <a:t>画像を追加する</a:t>
            </a:r>
          </a:p>
        </p:txBody>
      </p:sp>
      <p:sp>
        <p:nvSpPr>
          <p:cNvPr id="38" name="テキスト プレースホルダー 3">
            <a:extLst>
              <a:ext uri="{FF2B5EF4-FFF2-40B4-BE49-F238E27FC236}">
                <a16:creationId xmlns:a16="http://schemas.microsoft.com/office/drawing/2014/main" id="{EED0BB26-D2F7-4112-BAFC-D9A66C9DD5EE}"/>
              </a:ext>
            </a:extLst>
          </p:cNvPr>
          <p:cNvSpPr>
            <a:spLocks noGrp="1"/>
          </p:cNvSpPr>
          <p:nvPr>
            <p:ph type="body" sz="half" idx="27" hasCustomPrompt="1"/>
          </p:nvPr>
        </p:nvSpPr>
        <p:spPr>
          <a:xfrm>
            <a:off x="3525169" y="3337745"/>
            <a:ext cx="2728244" cy="1474888"/>
          </a:xfrm>
        </p:spPr>
        <p:txBody>
          <a:bodyPr numCol="1" rtlCol="0">
            <a:normAutofit/>
          </a:bodyPr>
          <a:lstStyle>
            <a:lvl1pPr marL="0" indent="0">
              <a:lnSpc>
                <a:spcPct val="100000"/>
              </a:lnSpc>
              <a:spcBef>
                <a:spcPts val="600"/>
              </a:spcBef>
              <a:buClr>
                <a:schemeClr val="accent2">
                  <a:lumMod val="50000"/>
                </a:schemeClr>
              </a:buClr>
              <a:buSzPct val="120000"/>
              <a:buFont typeface="+mj-lt"/>
              <a:buNone/>
              <a:defRPr sz="1200" i="0">
                <a:solidFill>
                  <a:schemeClr val="tx1"/>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
        <p:nvSpPr>
          <p:cNvPr id="39" name="テキスト プレースホルダー 3">
            <a:extLst>
              <a:ext uri="{FF2B5EF4-FFF2-40B4-BE49-F238E27FC236}">
                <a16:creationId xmlns:a16="http://schemas.microsoft.com/office/drawing/2014/main" id="{647B97E8-F206-4899-A05D-3CEA7763CBD7}"/>
              </a:ext>
            </a:extLst>
          </p:cNvPr>
          <p:cNvSpPr>
            <a:spLocks noGrp="1"/>
          </p:cNvSpPr>
          <p:nvPr>
            <p:ph type="body" sz="half" idx="28" hasCustomPrompt="1"/>
          </p:nvPr>
        </p:nvSpPr>
        <p:spPr>
          <a:xfrm>
            <a:off x="3525169" y="5134461"/>
            <a:ext cx="2728244" cy="1474888"/>
          </a:xfrm>
        </p:spPr>
        <p:txBody>
          <a:bodyPr numCol="1" rtlCol="0">
            <a:normAutofit/>
          </a:bodyPr>
          <a:lstStyle>
            <a:lvl1pPr marL="0" indent="0">
              <a:lnSpc>
                <a:spcPct val="100000"/>
              </a:lnSpc>
              <a:spcBef>
                <a:spcPts val="600"/>
              </a:spcBef>
              <a:buClr>
                <a:schemeClr val="accent2">
                  <a:lumMod val="50000"/>
                </a:schemeClr>
              </a:buClr>
              <a:buSzPct val="120000"/>
              <a:buFont typeface="+mj-lt"/>
              <a:buNone/>
              <a:defRPr sz="1200" i="0">
                <a:solidFill>
                  <a:schemeClr val="tx1"/>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
        <p:nvSpPr>
          <p:cNvPr id="40" name="図プレースホルダー 29" descr="画像を追加する空のプレースホルダー。プレースホルダーをクリックし、追加する画像を選択します。">
            <a:extLst>
              <a:ext uri="{FF2B5EF4-FFF2-40B4-BE49-F238E27FC236}">
                <a16:creationId xmlns:a16="http://schemas.microsoft.com/office/drawing/2014/main" id="{200F5F5B-FD46-4295-B012-F670E320EA6D}"/>
              </a:ext>
            </a:extLst>
          </p:cNvPr>
          <p:cNvSpPr>
            <a:spLocks noGrp="1"/>
          </p:cNvSpPr>
          <p:nvPr>
            <p:ph type="pic" sz="quarter" idx="29" hasCustomPrompt="1"/>
          </p:nvPr>
        </p:nvSpPr>
        <p:spPr>
          <a:xfrm>
            <a:off x="6432432" y="3317693"/>
            <a:ext cx="2194560" cy="1508760"/>
          </a:xfrm>
          <a:solidFill>
            <a:schemeClr val="accent6">
              <a:lumMod val="20000"/>
              <a:lumOff val="80000"/>
            </a:schemeClr>
          </a:solidFill>
        </p:spPr>
        <p:txBody>
          <a:bodyPr rtlCol="0" anchor="ctr" anchorCtr="0">
            <a:normAutofit/>
          </a:bodyPr>
          <a:lstStyle>
            <a:lvl1pPr marL="0" indent="0" algn="ctr">
              <a:buNone/>
              <a:defRPr sz="2000" i="0">
                <a:latin typeface="Meiryo UI" panose="020B0604030504040204" pitchFamily="50" charset="-128"/>
                <a:ea typeface="Meiryo UI" panose="020B0604030504040204" pitchFamily="50" charset="-128"/>
              </a:defRPr>
            </a:lvl1pPr>
          </a:lstStyle>
          <a:p>
            <a:pPr rtl="0"/>
            <a:r>
              <a:rPr lang="ja-JP" altLang="en-US" noProof="0" dirty="0"/>
              <a:t>画像を追加する</a:t>
            </a:r>
          </a:p>
        </p:txBody>
      </p:sp>
      <p:sp>
        <p:nvSpPr>
          <p:cNvPr id="42" name="図プレースホルダー 29" descr="画像を追加する空のプレースホルダー。プレースホルダーをクリックし、追加する画像を選択します。">
            <a:extLst>
              <a:ext uri="{FF2B5EF4-FFF2-40B4-BE49-F238E27FC236}">
                <a16:creationId xmlns:a16="http://schemas.microsoft.com/office/drawing/2014/main" id="{A15085C5-1FA2-4C89-A410-A151654D4090}"/>
              </a:ext>
            </a:extLst>
          </p:cNvPr>
          <p:cNvSpPr>
            <a:spLocks noGrp="1"/>
          </p:cNvSpPr>
          <p:nvPr>
            <p:ph type="pic" sz="quarter" idx="31" hasCustomPrompt="1"/>
          </p:nvPr>
        </p:nvSpPr>
        <p:spPr>
          <a:xfrm>
            <a:off x="6432432" y="5118419"/>
            <a:ext cx="2194560" cy="1508760"/>
          </a:xfrm>
          <a:solidFill>
            <a:schemeClr val="accent6">
              <a:lumMod val="20000"/>
              <a:lumOff val="80000"/>
            </a:schemeClr>
          </a:solidFill>
        </p:spPr>
        <p:txBody>
          <a:bodyPr rtlCol="0" anchor="ctr" anchorCtr="0">
            <a:normAutofit/>
          </a:bodyPr>
          <a:lstStyle>
            <a:lvl1pPr marL="0" indent="0" algn="ctr">
              <a:buNone/>
              <a:defRPr sz="2000" i="0">
                <a:latin typeface="Meiryo UI" panose="020B0604030504040204" pitchFamily="50" charset="-128"/>
                <a:ea typeface="Meiryo UI" panose="020B0604030504040204" pitchFamily="50" charset="-128"/>
              </a:defRPr>
            </a:lvl1pPr>
          </a:lstStyle>
          <a:p>
            <a:pPr rtl="0"/>
            <a:r>
              <a:rPr lang="ja-JP" altLang="en-US" noProof="0" dirty="0"/>
              <a:t>画像を追加する</a:t>
            </a:r>
          </a:p>
        </p:txBody>
      </p:sp>
      <p:sp>
        <p:nvSpPr>
          <p:cNvPr id="21" name="テキスト ボックス 20">
            <a:extLst>
              <a:ext uri="{FF2B5EF4-FFF2-40B4-BE49-F238E27FC236}">
                <a16:creationId xmlns:a16="http://schemas.microsoft.com/office/drawing/2014/main" id="{DE36BD91-F42B-477D-9347-DBA3C0FDC2DB}"/>
              </a:ext>
            </a:extLst>
          </p:cNvPr>
          <p:cNvSpPr txBox="1"/>
          <p:nvPr userDrawn="1"/>
        </p:nvSpPr>
        <p:spPr>
          <a:xfrm>
            <a:off x="3090200" y="1400373"/>
            <a:ext cx="503664" cy="646331"/>
          </a:xfrm>
          <a:prstGeom prst="rect">
            <a:avLst/>
          </a:prstGeom>
          <a:noFill/>
        </p:spPr>
        <p:txBody>
          <a:bodyPr wrap="none" rtlCol="0">
            <a:spAutoFit/>
          </a:bodyPr>
          <a:lstStyle/>
          <a:p>
            <a:pPr marL="0" lvl="0" indent="0" algn="r" defTabSz="914400" rtl="0" eaLnBrk="1" latinLnBrk="0" hangingPunct="1">
              <a:lnSpc>
                <a:spcPct val="90000"/>
              </a:lnSpc>
              <a:spcBef>
                <a:spcPts val="1000"/>
              </a:spcBef>
              <a:buFont typeface="Arial" panose="020B0604020202020204" pitchFamily="34" charset="0"/>
              <a:buNone/>
            </a:pPr>
            <a:r>
              <a:rPr lang="en-US" altLang="ja-JP" sz="4000" i="0" kern="1200" noProof="0" dirty="0">
                <a:solidFill>
                  <a:schemeClr val="accent6">
                    <a:lumMod val="50000"/>
                  </a:schemeClr>
                </a:solidFill>
                <a:latin typeface="Meiryo UI" panose="020B0604030504040204" pitchFamily="50" charset="-128"/>
                <a:ea typeface="Meiryo UI" panose="020B0604030504040204" pitchFamily="50" charset="-128"/>
                <a:cs typeface="+mn-cs"/>
              </a:rPr>
              <a:t>1</a:t>
            </a:r>
          </a:p>
        </p:txBody>
      </p:sp>
      <p:sp>
        <p:nvSpPr>
          <p:cNvPr id="24" name="テキスト ボックス 23">
            <a:extLst>
              <a:ext uri="{FF2B5EF4-FFF2-40B4-BE49-F238E27FC236}">
                <a16:creationId xmlns:a16="http://schemas.microsoft.com/office/drawing/2014/main" id="{8F6A3EC1-DE16-42B6-9619-DF093A5C3C27}"/>
              </a:ext>
            </a:extLst>
          </p:cNvPr>
          <p:cNvSpPr txBox="1"/>
          <p:nvPr userDrawn="1"/>
        </p:nvSpPr>
        <p:spPr>
          <a:xfrm>
            <a:off x="3090200" y="3266751"/>
            <a:ext cx="503664" cy="646331"/>
          </a:xfrm>
          <a:prstGeom prst="rect">
            <a:avLst/>
          </a:prstGeom>
          <a:noFill/>
        </p:spPr>
        <p:txBody>
          <a:bodyPr wrap="none" rtlCol="0">
            <a:spAutoFit/>
          </a:bodyPr>
          <a:lstStyle/>
          <a:p>
            <a:pPr marL="0" lvl="0" indent="0" algn="r" defTabSz="914400" rtl="0" eaLnBrk="1" latinLnBrk="0" hangingPunct="1">
              <a:lnSpc>
                <a:spcPct val="90000"/>
              </a:lnSpc>
              <a:spcBef>
                <a:spcPts val="1000"/>
              </a:spcBef>
              <a:buFont typeface="Arial" panose="020B0604020202020204" pitchFamily="34" charset="0"/>
              <a:buNone/>
            </a:pPr>
            <a:r>
              <a:rPr lang="en-US" altLang="ja-JP" sz="4000" i="0" kern="1200" noProof="0" dirty="0">
                <a:solidFill>
                  <a:schemeClr val="accent6">
                    <a:lumMod val="50000"/>
                  </a:schemeClr>
                </a:solidFill>
                <a:latin typeface="Meiryo UI" panose="020B0604030504040204" pitchFamily="50" charset="-128"/>
                <a:ea typeface="Meiryo UI" panose="020B0604030504040204" pitchFamily="50" charset="-128"/>
                <a:cs typeface="+mn-cs"/>
              </a:rPr>
              <a:t>2</a:t>
            </a:r>
          </a:p>
        </p:txBody>
      </p:sp>
      <p:sp>
        <p:nvSpPr>
          <p:cNvPr id="25" name="テキスト ボックス 24">
            <a:extLst>
              <a:ext uri="{FF2B5EF4-FFF2-40B4-BE49-F238E27FC236}">
                <a16:creationId xmlns:a16="http://schemas.microsoft.com/office/drawing/2014/main" id="{0B4FCA4B-1DE9-4156-B6E1-F7E32DF05D27}"/>
              </a:ext>
            </a:extLst>
          </p:cNvPr>
          <p:cNvSpPr txBox="1"/>
          <p:nvPr userDrawn="1"/>
        </p:nvSpPr>
        <p:spPr>
          <a:xfrm>
            <a:off x="3090200" y="5007869"/>
            <a:ext cx="503664" cy="646331"/>
          </a:xfrm>
          <a:prstGeom prst="rect">
            <a:avLst/>
          </a:prstGeom>
          <a:noFill/>
        </p:spPr>
        <p:txBody>
          <a:bodyPr wrap="none" rtlCol="0">
            <a:spAutoFit/>
          </a:bodyPr>
          <a:lstStyle/>
          <a:p>
            <a:pPr marL="0" lvl="0" indent="0" algn="r" defTabSz="914400" rtl="0" eaLnBrk="1" latinLnBrk="0" hangingPunct="1">
              <a:lnSpc>
                <a:spcPct val="90000"/>
              </a:lnSpc>
              <a:spcBef>
                <a:spcPts val="1000"/>
              </a:spcBef>
              <a:buFont typeface="Arial" panose="020B0604020202020204" pitchFamily="34" charset="0"/>
              <a:buNone/>
            </a:pPr>
            <a:r>
              <a:rPr lang="en-US" altLang="ja-JP" sz="4000" i="0" kern="1200" noProof="0" dirty="0">
                <a:solidFill>
                  <a:schemeClr val="accent6">
                    <a:lumMod val="50000"/>
                  </a:schemeClr>
                </a:solidFill>
                <a:latin typeface="Meiryo UI" panose="020B0604030504040204" pitchFamily="50" charset="-128"/>
                <a:ea typeface="Meiryo UI" panose="020B0604030504040204" pitchFamily="50" charset="-128"/>
                <a:cs typeface="+mn-cs"/>
              </a:rPr>
              <a:t>3</a:t>
            </a:r>
          </a:p>
        </p:txBody>
      </p:sp>
    </p:spTree>
    <p:extLst>
      <p:ext uri="{BB962C8B-B14F-4D97-AF65-F5344CB8AC3E}">
        <p14:creationId xmlns:p14="http://schemas.microsoft.com/office/powerpoint/2010/main" val="2200143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3 つの料理のレシピ ブック">
    <p:spTree>
      <p:nvGrpSpPr>
        <p:cNvPr id="1" name=""/>
        <p:cNvGrpSpPr/>
        <p:nvPr/>
      </p:nvGrpSpPr>
      <p:grpSpPr>
        <a:xfrm>
          <a:off x="0" y="0"/>
          <a:ext cx="0" cy="0"/>
          <a:chOff x="0" y="0"/>
          <a:chExt cx="0" cy="0"/>
        </a:xfrm>
      </p:grpSpPr>
      <p:sp>
        <p:nvSpPr>
          <p:cNvPr id="7" name="長方形 6">
            <a:extLst>
              <a:ext uri="{FF2B5EF4-FFF2-40B4-BE49-F238E27FC236}">
                <a16:creationId xmlns:a16="http://schemas.microsoft.com/office/drawing/2014/main" id="{7AAE68E5-082A-4AFA-AC51-54889A99670B}"/>
              </a:ext>
            </a:extLst>
          </p:cNvPr>
          <p:cNvSpPr/>
          <p:nvPr userDrawn="1"/>
        </p:nvSpPr>
        <p:spPr>
          <a:xfrm>
            <a:off x="-15240" y="0"/>
            <a:ext cx="12207240" cy="1181100"/>
          </a:xfrm>
          <a:prstGeom prst="rect">
            <a:avLst/>
          </a:prstGeom>
          <a:solidFill>
            <a:schemeClr val="accent6">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ja-JP" altLang="en-US" i="0" noProof="0" dirty="0">
              <a:latin typeface="Meiryo UI" panose="020B0604030504040204" pitchFamily="50" charset="-128"/>
              <a:ea typeface="Meiryo UI" panose="020B0604030504040204" pitchFamily="50" charset="-128"/>
            </a:endParaRPr>
          </a:p>
        </p:txBody>
      </p:sp>
      <p:sp>
        <p:nvSpPr>
          <p:cNvPr id="20" name="サブタイトル 2">
            <a:extLst>
              <a:ext uri="{FF2B5EF4-FFF2-40B4-BE49-F238E27FC236}">
                <a16:creationId xmlns:a16="http://schemas.microsoft.com/office/drawing/2014/main" id="{14C40663-56FC-4BDA-A2FD-599A32A8CD21}"/>
              </a:ext>
            </a:extLst>
          </p:cNvPr>
          <p:cNvSpPr>
            <a:spLocks noGrp="1"/>
          </p:cNvSpPr>
          <p:nvPr>
            <p:ph type="subTitle" idx="10" hasCustomPrompt="1"/>
          </p:nvPr>
        </p:nvSpPr>
        <p:spPr>
          <a:xfrm>
            <a:off x="198120" y="805901"/>
            <a:ext cx="8476971" cy="375199"/>
          </a:xfrm>
        </p:spPr>
        <p:txBody>
          <a:bodyPr rtlCol="0">
            <a:normAutofit/>
          </a:bodyPr>
          <a:lstStyle>
            <a:lvl1pPr marL="0" indent="0" algn="l">
              <a:buNone/>
              <a:defRPr sz="1600" i="0">
                <a:solidFill>
                  <a:schemeClr val="bg1"/>
                </a:solidFill>
                <a:latin typeface="Meiryo UI" panose="020B0604030504040204" pitchFamily="50" charset="-128"/>
                <a:ea typeface="Meiryo UI" panose="020B0604030504040204"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ja-JP" altLang="en-US" noProof="0" dirty="0"/>
              <a:t>クリックしてサブタイトルを追加</a:t>
            </a:r>
          </a:p>
        </p:txBody>
      </p:sp>
      <p:sp>
        <p:nvSpPr>
          <p:cNvPr id="18" name="タイトル 1">
            <a:extLst>
              <a:ext uri="{FF2B5EF4-FFF2-40B4-BE49-F238E27FC236}">
                <a16:creationId xmlns:a16="http://schemas.microsoft.com/office/drawing/2014/main" id="{6B7BA88D-F843-4122-A255-381B3A7EE79F}"/>
              </a:ext>
            </a:extLst>
          </p:cNvPr>
          <p:cNvSpPr>
            <a:spLocks noGrp="1"/>
          </p:cNvSpPr>
          <p:nvPr>
            <p:ph type="title" hasCustomPrompt="1"/>
          </p:nvPr>
        </p:nvSpPr>
        <p:spPr>
          <a:xfrm>
            <a:off x="213360" y="117834"/>
            <a:ext cx="8476971" cy="634092"/>
          </a:xfrm>
        </p:spPr>
        <p:txBody>
          <a:bodyPr rtlCol="0">
            <a:normAutofit/>
          </a:bodyPr>
          <a:lstStyle>
            <a:lvl1pPr>
              <a:defRPr sz="3600" i="0">
                <a:solidFill>
                  <a:schemeClr val="bg1"/>
                </a:solidFill>
                <a:latin typeface="Meiryo UI" panose="020B0604030504040204" pitchFamily="50" charset="-128"/>
                <a:ea typeface="Meiryo UI" panose="020B0604030504040204" pitchFamily="50" charset="-128"/>
              </a:defRPr>
            </a:lvl1pPr>
          </a:lstStyle>
          <a:p>
            <a:pPr rtl="0"/>
            <a:r>
              <a:rPr lang="ja-JP" altLang="en-US" noProof="0" dirty="0"/>
              <a:t>クリックしてタイトルを追加</a:t>
            </a:r>
          </a:p>
        </p:txBody>
      </p:sp>
      <p:sp>
        <p:nvSpPr>
          <p:cNvPr id="26" name="テキスト プレースホルダー 3">
            <a:extLst>
              <a:ext uri="{FF2B5EF4-FFF2-40B4-BE49-F238E27FC236}">
                <a16:creationId xmlns:a16="http://schemas.microsoft.com/office/drawing/2014/main" id="{65B16179-CC8B-4981-9526-8E3E08E72C6A}"/>
              </a:ext>
            </a:extLst>
          </p:cNvPr>
          <p:cNvSpPr>
            <a:spLocks noGrp="1"/>
          </p:cNvSpPr>
          <p:nvPr>
            <p:ph type="body" sz="half" idx="15" hasCustomPrompt="1"/>
          </p:nvPr>
        </p:nvSpPr>
        <p:spPr>
          <a:xfrm>
            <a:off x="8936113" y="6291373"/>
            <a:ext cx="3001647" cy="352803"/>
          </a:xfrm>
        </p:spPr>
        <p:txBody>
          <a:bodyPr numCol="1" rtlCol="0">
            <a:normAutofit/>
          </a:bodyPr>
          <a:lstStyle>
            <a:lvl1pPr marL="0" indent="0">
              <a:buNone/>
              <a:defRPr sz="1000" i="0">
                <a:solidFill>
                  <a:schemeClr val="tx1"/>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
        <p:nvSpPr>
          <p:cNvPr id="19" name="テキスト プレースホルダー 3">
            <a:extLst>
              <a:ext uri="{FF2B5EF4-FFF2-40B4-BE49-F238E27FC236}">
                <a16:creationId xmlns:a16="http://schemas.microsoft.com/office/drawing/2014/main" id="{51D8D2EE-CE39-4FED-B22E-D2513633F89E}"/>
              </a:ext>
            </a:extLst>
          </p:cNvPr>
          <p:cNvSpPr>
            <a:spLocks noGrp="1"/>
          </p:cNvSpPr>
          <p:nvPr>
            <p:ph type="body" sz="half" idx="18" hasCustomPrompt="1"/>
          </p:nvPr>
        </p:nvSpPr>
        <p:spPr>
          <a:xfrm>
            <a:off x="8946371" y="1604354"/>
            <a:ext cx="2991390" cy="4678292"/>
          </a:xfrm>
        </p:spPr>
        <p:txBody>
          <a:bodyPr numCol="1" rtlCol="0">
            <a:normAutofit/>
          </a:bodyPr>
          <a:lstStyle>
            <a:lvl1pPr marL="233363" indent="-233363">
              <a:lnSpc>
                <a:spcPct val="150000"/>
              </a:lnSpc>
              <a:spcBef>
                <a:spcPts val="0"/>
              </a:spcBef>
              <a:buNone/>
              <a:tabLst>
                <a:tab pos="112713" algn="r"/>
                <a:tab pos="233363" algn="l"/>
              </a:tabLst>
              <a:defRPr sz="1200" i="0">
                <a:solidFill>
                  <a:schemeClr val="accent6">
                    <a:lumMod val="50000"/>
                  </a:schemeClr>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
        <p:nvSpPr>
          <p:cNvPr id="27" name="テキスト プレースホルダー 3">
            <a:extLst>
              <a:ext uri="{FF2B5EF4-FFF2-40B4-BE49-F238E27FC236}">
                <a16:creationId xmlns:a16="http://schemas.microsoft.com/office/drawing/2014/main" id="{0A7E883A-5927-45B9-A5FB-8EFF513E0CAA}"/>
              </a:ext>
            </a:extLst>
          </p:cNvPr>
          <p:cNvSpPr>
            <a:spLocks noGrp="1"/>
          </p:cNvSpPr>
          <p:nvPr>
            <p:ph type="body" sz="half" idx="19" hasCustomPrompt="1"/>
          </p:nvPr>
        </p:nvSpPr>
        <p:spPr>
          <a:xfrm>
            <a:off x="8946371" y="1295400"/>
            <a:ext cx="3024249" cy="300227"/>
          </a:xfrm>
        </p:spPr>
        <p:txBody>
          <a:bodyPr rtlCol="0">
            <a:noAutofit/>
          </a:bodyPr>
          <a:lstStyle>
            <a:lvl1pPr marL="0" indent="0" algn="l">
              <a:buNone/>
              <a:defRPr sz="1600" i="0">
                <a:solidFill>
                  <a:schemeClr val="accent6">
                    <a:lumMod val="50000"/>
                  </a:schemeClr>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
        <p:nvSpPr>
          <p:cNvPr id="33" name="図プレースホルダー 29" descr="画像を追加する空のプレースホルダー。プレースホルダーをクリックし、追加する画像を選択します。">
            <a:extLst>
              <a:ext uri="{FF2B5EF4-FFF2-40B4-BE49-F238E27FC236}">
                <a16:creationId xmlns:a16="http://schemas.microsoft.com/office/drawing/2014/main" id="{85FEB9CB-F2B1-47F4-9097-30FAF7942942}"/>
              </a:ext>
            </a:extLst>
          </p:cNvPr>
          <p:cNvSpPr>
            <a:spLocks noGrp="1"/>
          </p:cNvSpPr>
          <p:nvPr>
            <p:ph type="pic" sz="quarter" idx="20" hasCustomPrompt="1"/>
          </p:nvPr>
        </p:nvSpPr>
        <p:spPr>
          <a:xfrm>
            <a:off x="221380" y="1313129"/>
            <a:ext cx="2560320" cy="2560320"/>
          </a:xfrm>
          <a:solidFill>
            <a:schemeClr val="accent6">
              <a:lumMod val="20000"/>
              <a:lumOff val="80000"/>
            </a:schemeClr>
          </a:solidFill>
        </p:spPr>
        <p:txBody>
          <a:bodyPr rtlCol="0" anchor="ctr" anchorCtr="0">
            <a:normAutofit/>
          </a:bodyPr>
          <a:lstStyle>
            <a:lvl1pPr marL="0" indent="0" algn="ctr">
              <a:buNone/>
              <a:defRPr sz="2000" i="0">
                <a:latin typeface="Meiryo UI" panose="020B0604030504040204" pitchFamily="50" charset="-128"/>
                <a:ea typeface="Meiryo UI" panose="020B0604030504040204" pitchFamily="50" charset="-128"/>
              </a:defRPr>
            </a:lvl1pPr>
          </a:lstStyle>
          <a:p>
            <a:pPr rtl="0"/>
            <a:r>
              <a:rPr lang="ja-JP" altLang="en-US" noProof="0" dirty="0"/>
              <a:t>画像を追加する</a:t>
            </a:r>
          </a:p>
        </p:txBody>
      </p:sp>
      <p:sp>
        <p:nvSpPr>
          <p:cNvPr id="34" name="テキスト プレースホルダー 3">
            <a:extLst>
              <a:ext uri="{FF2B5EF4-FFF2-40B4-BE49-F238E27FC236}">
                <a16:creationId xmlns:a16="http://schemas.microsoft.com/office/drawing/2014/main" id="{18F989E1-F209-41C2-AEC2-BDDDEE48E1E5}"/>
              </a:ext>
            </a:extLst>
          </p:cNvPr>
          <p:cNvSpPr>
            <a:spLocks noGrp="1"/>
          </p:cNvSpPr>
          <p:nvPr>
            <p:ph type="body" sz="half" idx="21" hasCustomPrompt="1"/>
          </p:nvPr>
        </p:nvSpPr>
        <p:spPr>
          <a:xfrm>
            <a:off x="463625" y="3878284"/>
            <a:ext cx="2316160" cy="2751276"/>
          </a:xfrm>
        </p:spPr>
        <p:txBody>
          <a:bodyPr numCol="1" rtlCol="0">
            <a:normAutofit/>
          </a:bodyPr>
          <a:lstStyle>
            <a:lvl1pPr marL="0" indent="0">
              <a:lnSpc>
                <a:spcPct val="100000"/>
              </a:lnSpc>
              <a:spcBef>
                <a:spcPts val="600"/>
              </a:spcBef>
              <a:buClr>
                <a:schemeClr val="accent2">
                  <a:lumMod val="50000"/>
                </a:schemeClr>
              </a:buClr>
              <a:buSzPct val="120000"/>
              <a:buFont typeface="+mj-lt"/>
              <a:buNone/>
              <a:defRPr sz="1200" i="0">
                <a:solidFill>
                  <a:schemeClr val="tx1"/>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
        <p:nvSpPr>
          <p:cNvPr id="40" name="図プレースホルダー 29" descr="画像を追加する空のプレースホルダー。プレースホルダーをクリックし、追加する画像を選択します。">
            <a:extLst>
              <a:ext uri="{FF2B5EF4-FFF2-40B4-BE49-F238E27FC236}">
                <a16:creationId xmlns:a16="http://schemas.microsoft.com/office/drawing/2014/main" id="{45707C7B-9828-45A7-AF95-4A3BE756BBBA}"/>
              </a:ext>
            </a:extLst>
          </p:cNvPr>
          <p:cNvSpPr>
            <a:spLocks noGrp="1"/>
          </p:cNvSpPr>
          <p:nvPr>
            <p:ph type="pic" sz="quarter" idx="29" hasCustomPrompt="1"/>
          </p:nvPr>
        </p:nvSpPr>
        <p:spPr>
          <a:xfrm>
            <a:off x="3168076" y="1313129"/>
            <a:ext cx="2560320" cy="2560320"/>
          </a:xfrm>
          <a:solidFill>
            <a:schemeClr val="accent6">
              <a:lumMod val="20000"/>
              <a:lumOff val="80000"/>
            </a:schemeClr>
          </a:solidFill>
        </p:spPr>
        <p:txBody>
          <a:bodyPr rtlCol="0" anchor="ctr" anchorCtr="0">
            <a:normAutofit/>
          </a:bodyPr>
          <a:lstStyle>
            <a:lvl1pPr marL="0" indent="0" algn="ctr">
              <a:buNone/>
              <a:defRPr sz="2000" i="0">
                <a:latin typeface="Meiryo UI" panose="020B0604030504040204" pitchFamily="50" charset="-128"/>
                <a:ea typeface="Meiryo UI" panose="020B0604030504040204" pitchFamily="50" charset="-128"/>
              </a:defRPr>
            </a:lvl1pPr>
          </a:lstStyle>
          <a:p>
            <a:pPr rtl="0"/>
            <a:r>
              <a:rPr lang="ja-JP" altLang="en-US" noProof="0" dirty="0"/>
              <a:t>画像を追加する</a:t>
            </a:r>
          </a:p>
        </p:txBody>
      </p:sp>
      <p:sp>
        <p:nvSpPr>
          <p:cNvPr id="41" name="図プレースホルダー 29" descr="画像を追加する空のプレースホルダー。プレースホルダーをクリックし、追加する画像を選択します。">
            <a:extLst>
              <a:ext uri="{FF2B5EF4-FFF2-40B4-BE49-F238E27FC236}">
                <a16:creationId xmlns:a16="http://schemas.microsoft.com/office/drawing/2014/main" id="{56FDA5AA-A766-4B21-8377-9267FFBAE31F}"/>
              </a:ext>
            </a:extLst>
          </p:cNvPr>
          <p:cNvSpPr>
            <a:spLocks noGrp="1"/>
          </p:cNvSpPr>
          <p:nvPr>
            <p:ph type="pic" sz="quarter" idx="31" hasCustomPrompt="1"/>
          </p:nvPr>
        </p:nvSpPr>
        <p:spPr>
          <a:xfrm>
            <a:off x="6114771" y="1313129"/>
            <a:ext cx="2560320" cy="2560320"/>
          </a:xfrm>
          <a:solidFill>
            <a:schemeClr val="accent6">
              <a:lumMod val="20000"/>
              <a:lumOff val="80000"/>
            </a:schemeClr>
          </a:solidFill>
        </p:spPr>
        <p:txBody>
          <a:bodyPr rtlCol="0" anchor="ctr" anchorCtr="0">
            <a:normAutofit/>
          </a:bodyPr>
          <a:lstStyle>
            <a:lvl1pPr marL="0" indent="0" algn="ctr">
              <a:buNone/>
              <a:defRPr sz="2000" i="0">
                <a:latin typeface="Meiryo UI" panose="020B0604030504040204" pitchFamily="50" charset="-128"/>
                <a:ea typeface="Meiryo UI" panose="020B0604030504040204" pitchFamily="50" charset="-128"/>
              </a:defRPr>
            </a:lvl1pPr>
          </a:lstStyle>
          <a:p>
            <a:pPr rtl="0"/>
            <a:r>
              <a:rPr lang="ja-JP" altLang="en-US" noProof="0" dirty="0"/>
              <a:t>画像を追加する</a:t>
            </a:r>
          </a:p>
        </p:txBody>
      </p:sp>
      <p:sp>
        <p:nvSpPr>
          <p:cNvPr id="42" name="テキスト プレースホルダー 3">
            <a:extLst>
              <a:ext uri="{FF2B5EF4-FFF2-40B4-BE49-F238E27FC236}">
                <a16:creationId xmlns:a16="http://schemas.microsoft.com/office/drawing/2014/main" id="{5771C520-4E5C-4853-AE35-F250CB8FB5D8}"/>
              </a:ext>
            </a:extLst>
          </p:cNvPr>
          <p:cNvSpPr>
            <a:spLocks noGrp="1"/>
          </p:cNvSpPr>
          <p:nvPr>
            <p:ph type="body" sz="half" idx="32" hasCustomPrompt="1"/>
          </p:nvPr>
        </p:nvSpPr>
        <p:spPr>
          <a:xfrm>
            <a:off x="3412236" y="3878284"/>
            <a:ext cx="2316160" cy="2751276"/>
          </a:xfrm>
        </p:spPr>
        <p:txBody>
          <a:bodyPr numCol="1" rtlCol="0">
            <a:normAutofit/>
          </a:bodyPr>
          <a:lstStyle>
            <a:lvl1pPr marL="0" indent="0">
              <a:lnSpc>
                <a:spcPct val="100000"/>
              </a:lnSpc>
              <a:spcBef>
                <a:spcPts val="600"/>
              </a:spcBef>
              <a:buClr>
                <a:schemeClr val="accent2">
                  <a:lumMod val="50000"/>
                </a:schemeClr>
              </a:buClr>
              <a:buSzPct val="120000"/>
              <a:buFont typeface="+mj-lt"/>
              <a:buNone/>
              <a:defRPr sz="1200" i="0">
                <a:solidFill>
                  <a:schemeClr val="tx1"/>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
        <p:nvSpPr>
          <p:cNvPr id="44" name="テキスト プレースホルダー 3">
            <a:extLst>
              <a:ext uri="{FF2B5EF4-FFF2-40B4-BE49-F238E27FC236}">
                <a16:creationId xmlns:a16="http://schemas.microsoft.com/office/drawing/2014/main" id="{5C64EC75-B525-40E2-B054-6BA5895D0794}"/>
              </a:ext>
            </a:extLst>
          </p:cNvPr>
          <p:cNvSpPr>
            <a:spLocks noGrp="1"/>
          </p:cNvSpPr>
          <p:nvPr>
            <p:ph type="body" sz="half" idx="34" hasCustomPrompt="1"/>
          </p:nvPr>
        </p:nvSpPr>
        <p:spPr>
          <a:xfrm>
            <a:off x="6349484" y="3878284"/>
            <a:ext cx="2325607" cy="2751276"/>
          </a:xfrm>
        </p:spPr>
        <p:txBody>
          <a:bodyPr numCol="1" rtlCol="0">
            <a:normAutofit/>
          </a:bodyPr>
          <a:lstStyle>
            <a:lvl1pPr marL="0" indent="0">
              <a:lnSpc>
                <a:spcPct val="100000"/>
              </a:lnSpc>
              <a:spcBef>
                <a:spcPts val="600"/>
              </a:spcBef>
              <a:buClr>
                <a:schemeClr val="accent2">
                  <a:lumMod val="50000"/>
                </a:schemeClr>
              </a:buClr>
              <a:buSzPct val="120000"/>
              <a:buFont typeface="+mj-lt"/>
              <a:buNone/>
              <a:defRPr sz="1200" i="0">
                <a:solidFill>
                  <a:schemeClr val="tx1"/>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
        <p:nvSpPr>
          <p:cNvPr id="46" name="テキスト プレースホルダー 27">
            <a:extLst>
              <a:ext uri="{FF2B5EF4-FFF2-40B4-BE49-F238E27FC236}">
                <a16:creationId xmlns:a16="http://schemas.microsoft.com/office/drawing/2014/main" id="{394C56F0-EE6F-474D-AB99-995F044BCB84}"/>
              </a:ext>
            </a:extLst>
          </p:cNvPr>
          <p:cNvSpPr>
            <a:spLocks noGrp="1"/>
          </p:cNvSpPr>
          <p:nvPr>
            <p:ph type="body" sz="quarter" idx="16" hasCustomPrompt="1"/>
          </p:nvPr>
        </p:nvSpPr>
        <p:spPr>
          <a:xfrm>
            <a:off x="8946371" y="213824"/>
            <a:ext cx="2991389" cy="952080"/>
          </a:xfrm>
          <a:noFill/>
          <a:ln>
            <a:noFill/>
          </a:ln>
        </p:spPr>
        <p:txBody>
          <a:bodyPr tIns="91440" bIns="91440" rtlCol="0" anchor="ctr" anchorCtr="0">
            <a:normAutofit/>
          </a:bodyPr>
          <a:lstStyle>
            <a:lvl1pPr marL="0" indent="0" algn="ctr">
              <a:lnSpc>
                <a:spcPct val="100000"/>
              </a:lnSpc>
              <a:spcBef>
                <a:spcPts val="0"/>
              </a:spcBef>
              <a:buNone/>
              <a:defRPr sz="1200" i="0">
                <a:solidFill>
                  <a:schemeClr val="bg1"/>
                </a:solidFill>
                <a:latin typeface="Meiryo UI" panose="020B0604030504040204" pitchFamily="50" charset="-128"/>
                <a:ea typeface="Meiryo UI"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rtl="0"/>
            <a:r>
              <a:rPr lang="ja-JP" altLang="en-US" noProof="0" dirty="0"/>
              <a:t>クリックしてテキストを追加</a:t>
            </a:r>
          </a:p>
        </p:txBody>
      </p:sp>
      <p:sp>
        <p:nvSpPr>
          <p:cNvPr id="2" name="テキスト ボックス 1">
            <a:extLst>
              <a:ext uri="{FF2B5EF4-FFF2-40B4-BE49-F238E27FC236}">
                <a16:creationId xmlns:a16="http://schemas.microsoft.com/office/drawing/2014/main" id="{920B6783-0F8B-4A69-A5F6-7CB50E2B23A8}"/>
              </a:ext>
            </a:extLst>
          </p:cNvPr>
          <p:cNvSpPr txBox="1"/>
          <p:nvPr userDrawn="1"/>
        </p:nvSpPr>
        <p:spPr>
          <a:xfrm>
            <a:off x="140273" y="3873449"/>
            <a:ext cx="375424" cy="424732"/>
          </a:xfrm>
          <a:prstGeom prst="rect">
            <a:avLst/>
          </a:prstGeom>
          <a:noFill/>
        </p:spPr>
        <p:txBody>
          <a:bodyPr wrap="none" rtlCol="0">
            <a:spAutoFit/>
          </a:bodyPr>
          <a:lstStyle/>
          <a:p>
            <a:pPr marL="0" lvl="0" indent="0" algn="ctr" defTabSz="914400" rtl="0" eaLnBrk="1" latinLnBrk="0" hangingPunct="1">
              <a:lnSpc>
                <a:spcPct val="90000"/>
              </a:lnSpc>
              <a:spcBef>
                <a:spcPts val="1000"/>
              </a:spcBef>
              <a:buFont typeface="Arial" panose="020B0604020202020204" pitchFamily="34" charset="0"/>
              <a:buNone/>
            </a:pPr>
            <a:r>
              <a:rPr lang="en-US" altLang="ja-JP" sz="2400" i="0" kern="1200" noProof="0" dirty="0">
                <a:solidFill>
                  <a:schemeClr val="accent6">
                    <a:lumMod val="50000"/>
                  </a:schemeClr>
                </a:solidFill>
                <a:latin typeface="Meiryo UI" panose="020B0604030504040204" pitchFamily="50" charset="-128"/>
                <a:ea typeface="Meiryo UI" panose="020B0604030504040204" pitchFamily="50" charset="-128"/>
                <a:cs typeface="+mn-cs"/>
              </a:rPr>
              <a:t>1</a:t>
            </a:r>
          </a:p>
        </p:txBody>
      </p:sp>
      <p:sp>
        <p:nvSpPr>
          <p:cNvPr id="21" name="テキスト ボックス 20">
            <a:extLst>
              <a:ext uri="{FF2B5EF4-FFF2-40B4-BE49-F238E27FC236}">
                <a16:creationId xmlns:a16="http://schemas.microsoft.com/office/drawing/2014/main" id="{CC4D1335-DA11-4DAC-BCA6-7BB8B148C97F}"/>
              </a:ext>
            </a:extLst>
          </p:cNvPr>
          <p:cNvSpPr txBox="1"/>
          <p:nvPr userDrawn="1"/>
        </p:nvSpPr>
        <p:spPr>
          <a:xfrm>
            <a:off x="3093284" y="3873449"/>
            <a:ext cx="375424" cy="424732"/>
          </a:xfrm>
          <a:prstGeom prst="rect">
            <a:avLst/>
          </a:prstGeom>
          <a:noFill/>
        </p:spPr>
        <p:txBody>
          <a:bodyPr wrap="none" rtlCol="0">
            <a:spAutoFit/>
          </a:bodyPr>
          <a:lstStyle/>
          <a:p>
            <a:pPr marL="0" lvl="0" indent="0" algn="ctr" defTabSz="914400" rtl="0" eaLnBrk="1" latinLnBrk="0" hangingPunct="1">
              <a:lnSpc>
                <a:spcPct val="90000"/>
              </a:lnSpc>
              <a:spcBef>
                <a:spcPts val="1000"/>
              </a:spcBef>
              <a:buFont typeface="Arial" panose="020B0604020202020204" pitchFamily="34" charset="0"/>
              <a:buNone/>
            </a:pPr>
            <a:r>
              <a:rPr lang="en-US" altLang="ja-JP" sz="2400" i="0" kern="1200" noProof="0" dirty="0">
                <a:solidFill>
                  <a:schemeClr val="accent6">
                    <a:lumMod val="50000"/>
                  </a:schemeClr>
                </a:solidFill>
                <a:latin typeface="Meiryo UI" panose="020B0604030504040204" pitchFamily="50" charset="-128"/>
                <a:ea typeface="Meiryo UI" panose="020B0604030504040204" pitchFamily="50" charset="-128"/>
                <a:cs typeface="+mn-cs"/>
              </a:rPr>
              <a:t>2</a:t>
            </a:r>
          </a:p>
        </p:txBody>
      </p:sp>
      <p:sp>
        <p:nvSpPr>
          <p:cNvPr id="22" name="テキスト ボックス 21">
            <a:extLst>
              <a:ext uri="{FF2B5EF4-FFF2-40B4-BE49-F238E27FC236}">
                <a16:creationId xmlns:a16="http://schemas.microsoft.com/office/drawing/2014/main" id="{CB8EECED-0609-4B4F-AE03-A4F22DF062BA}"/>
              </a:ext>
            </a:extLst>
          </p:cNvPr>
          <p:cNvSpPr txBox="1"/>
          <p:nvPr userDrawn="1"/>
        </p:nvSpPr>
        <p:spPr>
          <a:xfrm>
            <a:off x="6046295" y="3873449"/>
            <a:ext cx="375424" cy="424732"/>
          </a:xfrm>
          <a:prstGeom prst="rect">
            <a:avLst/>
          </a:prstGeom>
          <a:noFill/>
        </p:spPr>
        <p:txBody>
          <a:bodyPr wrap="none" rtlCol="0">
            <a:spAutoFit/>
          </a:bodyPr>
          <a:lstStyle/>
          <a:p>
            <a:pPr marL="0" lvl="0" indent="0" algn="ctr" defTabSz="914400" rtl="0" eaLnBrk="1" latinLnBrk="0" hangingPunct="1">
              <a:lnSpc>
                <a:spcPct val="90000"/>
              </a:lnSpc>
              <a:spcBef>
                <a:spcPts val="1000"/>
              </a:spcBef>
              <a:buFont typeface="Arial" panose="020B0604020202020204" pitchFamily="34" charset="0"/>
              <a:buNone/>
            </a:pPr>
            <a:r>
              <a:rPr lang="en-US" altLang="ja-JP" sz="2400" i="0" kern="1200" noProof="0" dirty="0">
                <a:solidFill>
                  <a:schemeClr val="accent6">
                    <a:lumMod val="50000"/>
                  </a:schemeClr>
                </a:solidFill>
                <a:latin typeface="Meiryo UI" panose="020B0604030504040204" pitchFamily="50" charset="-128"/>
                <a:ea typeface="Meiryo UI" panose="020B0604030504040204" pitchFamily="50" charset="-128"/>
                <a:cs typeface="+mn-cs"/>
              </a:rPr>
              <a:t>3</a:t>
            </a:r>
          </a:p>
        </p:txBody>
      </p:sp>
    </p:spTree>
    <p:extLst>
      <p:ext uri="{BB962C8B-B14F-4D97-AF65-F5344CB8AC3E}">
        <p14:creationId xmlns:p14="http://schemas.microsoft.com/office/powerpoint/2010/main" val="892284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4 つの料理のレシピ ブック">
    <p:spTree>
      <p:nvGrpSpPr>
        <p:cNvPr id="1" name=""/>
        <p:cNvGrpSpPr/>
        <p:nvPr/>
      </p:nvGrpSpPr>
      <p:grpSpPr>
        <a:xfrm>
          <a:off x="0" y="0"/>
          <a:ext cx="0" cy="0"/>
          <a:chOff x="0" y="0"/>
          <a:chExt cx="0" cy="0"/>
        </a:xfrm>
      </p:grpSpPr>
      <p:sp>
        <p:nvSpPr>
          <p:cNvPr id="15" name="長方形 14">
            <a:extLst>
              <a:ext uri="{FF2B5EF4-FFF2-40B4-BE49-F238E27FC236}">
                <a16:creationId xmlns:a16="http://schemas.microsoft.com/office/drawing/2014/main" id="{6D41EDA9-50CC-431D-A9E2-D8B28F1D9DD2}"/>
              </a:ext>
            </a:extLst>
          </p:cNvPr>
          <p:cNvSpPr/>
          <p:nvPr userDrawn="1"/>
        </p:nvSpPr>
        <p:spPr>
          <a:xfrm>
            <a:off x="-15240" y="0"/>
            <a:ext cx="5788152" cy="1181100"/>
          </a:xfrm>
          <a:prstGeom prst="rect">
            <a:avLst/>
          </a:prstGeom>
          <a:solidFill>
            <a:schemeClr val="accent6">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ja-JP" altLang="en-US" i="0" noProof="0" dirty="0">
              <a:latin typeface="Meiryo UI" panose="020B0604030504040204" pitchFamily="50" charset="-128"/>
              <a:ea typeface="Meiryo UI" panose="020B0604030504040204" pitchFamily="50" charset="-128"/>
            </a:endParaRPr>
          </a:p>
        </p:txBody>
      </p:sp>
      <p:sp>
        <p:nvSpPr>
          <p:cNvPr id="20" name="サブタイトル 2">
            <a:extLst>
              <a:ext uri="{FF2B5EF4-FFF2-40B4-BE49-F238E27FC236}">
                <a16:creationId xmlns:a16="http://schemas.microsoft.com/office/drawing/2014/main" id="{14C40663-56FC-4BDA-A2FD-599A32A8CD21}"/>
              </a:ext>
            </a:extLst>
          </p:cNvPr>
          <p:cNvSpPr>
            <a:spLocks noGrp="1"/>
          </p:cNvSpPr>
          <p:nvPr>
            <p:ph type="subTitle" idx="10" hasCustomPrompt="1"/>
          </p:nvPr>
        </p:nvSpPr>
        <p:spPr>
          <a:xfrm>
            <a:off x="2366211" y="859534"/>
            <a:ext cx="3406701" cy="321566"/>
          </a:xfrm>
        </p:spPr>
        <p:txBody>
          <a:bodyPr rtlCol="0">
            <a:normAutofit/>
          </a:bodyPr>
          <a:lstStyle>
            <a:lvl1pPr marL="0" indent="0" algn="r">
              <a:buNone/>
              <a:defRPr sz="1400" i="0">
                <a:solidFill>
                  <a:schemeClr val="bg1"/>
                </a:solidFill>
                <a:latin typeface="Meiryo UI" panose="020B0604030504040204" pitchFamily="50" charset="-128"/>
                <a:ea typeface="Meiryo UI" panose="020B0604030504040204"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ja-JP" altLang="en-US" noProof="0" dirty="0"/>
              <a:t>クリックしてサブタイトルを追加</a:t>
            </a:r>
          </a:p>
        </p:txBody>
      </p:sp>
      <p:sp>
        <p:nvSpPr>
          <p:cNvPr id="18" name="タイトル 1">
            <a:extLst>
              <a:ext uri="{FF2B5EF4-FFF2-40B4-BE49-F238E27FC236}">
                <a16:creationId xmlns:a16="http://schemas.microsoft.com/office/drawing/2014/main" id="{6B7BA88D-F843-4122-A255-381B3A7EE79F}"/>
              </a:ext>
            </a:extLst>
          </p:cNvPr>
          <p:cNvSpPr>
            <a:spLocks noGrp="1"/>
          </p:cNvSpPr>
          <p:nvPr>
            <p:ph type="title" hasCustomPrompt="1"/>
          </p:nvPr>
        </p:nvSpPr>
        <p:spPr>
          <a:xfrm>
            <a:off x="213361" y="165960"/>
            <a:ext cx="5559552" cy="634092"/>
          </a:xfrm>
        </p:spPr>
        <p:txBody>
          <a:bodyPr rtlCol="0">
            <a:normAutofit/>
          </a:bodyPr>
          <a:lstStyle>
            <a:lvl1pPr algn="r">
              <a:defRPr sz="2800" i="0">
                <a:solidFill>
                  <a:schemeClr val="bg1"/>
                </a:solidFill>
                <a:latin typeface="Meiryo UI" panose="020B0604030504040204" pitchFamily="50" charset="-128"/>
                <a:ea typeface="Meiryo UI" panose="020B0604030504040204" pitchFamily="50" charset="-128"/>
              </a:defRPr>
            </a:lvl1pPr>
          </a:lstStyle>
          <a:p>
            <a:pPr rtl="0"/>
            <a:r>
              <a:rPr lang="ja-JP" altLang="en-US" noProof="0" dirty="0"/>
              <a:t>クリックしてタイトルを追加</a:t>
            </a:r>
          </a:p>
        </p:txBody>
      </p:sp>
      <p:sp>
        <p:nvSpPr>
          <p:cNvPr id="19" name="長方形 18">
            <a:extLst>
              <a:ext uri="{FF2B5EF4-FFF2-40B4-BE49-F238E27FC236}">
                <a16:creationId xmlns:a16="http://schemas.microsoft.com/office/drawing/2014/main" id="{BAB15BB6-BF7A-460B-81E4-6CA74B3B1A58}"/>
              </a:ext>
            </a:extLst>
          </p:cNvPr>
          <p:cNvSpPr/>
          <p:nvPr userDrawn="1"/>
        </p:nvSpPr>
        <p:spPr>
          <a:xfrm>
            <a:off x="0" y="1181101"/>
            <a:ext cx="5788152" cy="56769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i="0" noProof="0" dirty="0">
              <a:latin typeface="Meiryo UI" panose="020B0604030504040204" pitchFamily="50" charset="-128"/>
              <a:ea typeface="Meiryo UI" panose="020B0604030504040204" pitchFamily="50" charset="-128"/>
            </a:endParaRPr>
          </a:p>
        </p:txBody>
      </p:sp>
      <p:sp>
        <p:nvSpPr>
          <p:cNvPr id="30" name="図プレースホルダー 29" descr="画像を追加する空のプレースホルダー。プレースホルダーをクリックし、追加する画像を選択します。">
            <a:extLst>
              <a:ext uri="{FF2B5EF4-FFF2-40B4-BE49-F238E27FC236}">
                <a16:creationId xmlns:a16="http://schemas.microsoft.com/office/drawing/2014/main" id="{69A9EAF2-ED61-42E4-B65B-25E4AA320B13}"/>
              </a:ext>
            </a:extLst>
          </p:cNvPr>
          <p:cNvSpPr>
            <a:spLocks noGrp="1"/>
          </p:cNvSpPr>
          <p:nvPr>
            <p:ph type="pic" sz="quarter" idx="17" hasCustomPrompt="1"/>
          </p:nvPr>
        </p:nvSpPr>
        <p:spPr>
          <a:xfrm>
            <a:off x="184077" y="129986"/>
            <a:ext cx="1472184" cy="1444752"/>
          </a:xfrm>
          <a:solidFill>
            <a:schemeClr val="bg1"/>
          </a:solidFill>
        </p:spPr>
        <p:txBody>
          <a:bodyPr rtlCol="0" anchor="ctr" anchorCtr="0">
            <a:normAutofit/>
          </a:bodyPr>
          <a:lstStyle>
            <a:lvl1pPr marL="0" indent="0" algn="ctr">
              <a:buNone/>
              <a:defRPr sz="1800" i="0">
                <a:latin typeface="Meiryo UI" panose="020B0604030504040204" pitchFamily="50" charset="-128"/>
                <a:ea typeface="Meiryo UI" panose="020B0604030504040204" pitchFamily="50" charset="-128"/>
              </a:defRPr>
            </a:lvl1pPr>
          </a:lstStyle>
          <a:p>
            <a:pPr rtl="0"/>
            <a:r>
              <a:rPr lang="ja-JP" altLang="en-US" noProof="0" dirty="0"/>
              <a:t>画像を追加する</a:t>
            </a:r>
          </a:p>
        </p:txBody>
      </p:sp>
      <p:sp>
        <p:nvSpPr>
          <p:cNvPr id="27" name="テキスト プレースホルダー 27">
            <a:extLst>
              <a:ext uri="{FF2B5EF4-FFF2-40B4-BE49-F238E27FC236}">
                <a16:creationId xmlns:a16="http://schemas.microsoft.com/office/drawing/2014/main" id="{7B211DA6-5909-4778-ACCB-FDDE1061AEEB}"/>
              </a:ext>
            </a:extLst>
          </p:cNvPr>
          <p:cNvSpPr>
            <a:spLocks noGrp="1"/>
          </p:cNvSpPr>
          <p:nvPr>
            <p:ph type="body" sz="quarter" idx="18" hasCustomPrompt="1"/>
          </p:nvPr>
        </p:nvSpPr>
        <p:spPr>
          <a:xfrm>
            <a:off x="184078" y="1886336"/>
            <a:ext cx="1472184" cy="1971790"/>
          </a:xfrm>
          <a:noFill/>
          <a:ln>
            <a:noFill/>
          </a:ln>
        </p:spPr>
        <p:txBody>
          <a:bodyPr tIns="91440" bIns="91440" rtlCol="0" anchor="t" anchorCtr="0">
            <a:normAutofit/>
          </a:bodyPr>
          <a:lstStyle>
            <a:lvl1pPr marL="0" indent="0" algn="ctr">
              <a:lnSpc>
                <a:spcPct val="100000"/>
              </a:lnSpc>
              <a:spcBef>
                <a:spcPts val="0"/>
              </a:spcBef>
              <a:buNone/>
              <a:defRPr sz="1200" i="0">
                <a:solidFill>
                  <a:schemeClr val="accent6">
                    <a:lumMod val="50000"/>
                  </a:schemeClr>
                </a:solidFill>
                <a:latin typeface="Meiryo UI" panose="020B0604030504040204" pitchFamily="50" charset="-128"/>
                <a:ea typeface="Meiryo UI"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rtl="0"/>
            <a:r>
              <a:rPr lang="ja-JP" altLang="en-US" noProof="0" dirty="0"/>
              <a:t>クリックしてテキストを追加</a:t>
            </a:r>
          </a:p>
        </p:txBody>
      </p:sp>
      <p:sp>
        <p:nvSpPr>
          <p:cNvPr id="34" name="テキスト プレースホルダー 3">
            <a:extLst>
              <a:ext uri="{FF2B5EF4-FFF2-40B4-BE49-F238E27FC236}">
                <a16:creationId xmlns:a16="http://schemas.microsoft.com/office/drawing/2014/main" id="{5EFB9AC3-DB43-4B4E-B74E-1ED156A18510}"/>
              </a:ext>
            </a:extLst>
          </p:cNvPr>
          <p:cNvSpPr>
            <a:spLocks noGrp="1"/>
          </p:cNvSpPr>
          <p:nvPr>
            <p:ph type="body" sz="half" idx="12" hasCustomPrompt="1"/>
          </p:nvPr>
        </p:nvSpPr>
        <p:spPr>
          <a:xfrm>
            <a:off x="1933678" y="1886336"/>
            <a:ext cx="3745227" cy="4516873"/>
          </a:xfrm>
        </p:spPr>
        <p:txBody>
          <a:bodyPr numCol="1" rtlCol="0">
            <a:normAutofit/>
          </a:bodyPr>
          <a:lstStyle>
            <a:lvl1pPr marL="233363" indent="-233363">
              <a:lnSpc>
                <a:spcPct val="150000"/>
              </a:lnSpc>
              <a:spcBef>
                <a:spcPts val="0"/>
              </a:spcBef>
              <a:buNone/>
              <a:tabLst>
                <a:tab pos="112713" algn="r"/>
                <a:tab pos="233363" algn="l"/>
              </a:tabLst>
              <a:defRPr sz="1200" i="0">
                <a:solidFill>
                  <a:schemeClr val="accent6">
                    <a:lumMod val="50000"/>
                  </a:schemeClr>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
        <p:nvSpPr>
          <p:cNvPr id="36" name="テキスト プレースホルダー 3">
            <a:extLst>
              <a:ext uri="{FF2B5EF4-FFF2-40B4-BE49-F238E27FC236}">
                <a16:creationId xmlns:a16="http://schemas.microsoft.com/office/drawing/2014/main" id="{1808718C-849A-4063-A7DB-6A25E4823A61}"/>
              </a:ext>
            </a:extLst>
          </p:cNvPr>
          <p:cNvSpPr>
            <a:spLocks noGrp="1"/>
          </p:cNvSpPr>
          <p:nvPr>
            <p:ph type="body" sz="half" idx="15" hasCustomPrompt="1"/>
          </p:nvPr>
        </p:nvSpPr>
        <p:spPr>
          <a:xfrm>
            <a:off x="1942554" y="6477581"/>
            <a:ext cx="3735869" cy="326903"/>
          </a:xfrm>
        </p:spPr>
        <p:txBody>
          <a:bodyPr numCol="2" rtlCol="0">
            <a:normAutofit/>
          </a:bodyPr>
          <a:lstStyle>
            <a:lvl1pPr marL="0" indent="0">
              <a:lnSpc>
                <a:spcPct val="100000"/>
              </a:lnSpc>
              <a:spcBef>
                <a:spcPts val="0"/>
              </a:spcBef>
              <a:buNone/>
              <a:defRPr sz="1000" i="0">
                <a:solidFill>
                  <a:schemeClr val="tx1"/>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
        <p:nvSpPr>
          <p:cNvPr id="37" name="図プレースホルダー 29" descr="画像を追加する空のプレースホルダー。プレースホルダーをクリックし、追加する画像を選択します。">
            <a:extLst>
              <a:ext uri="{FF2B5EF4-FFF2-40B4-BE49-F238E27FC236}">
                <a16:creationId xmlns:a16="http://schemas.microsoft.com/office/drawing/2014/main" id="{ADBABE7C-83A0-42FB-9AB1-BD7454D9103E}"/>
              </a:ext>
            </a:extLst>
          </p:cNvPr>
          <p:cNvSpPr>
            <a:spLocks noGrp="1"/>
          </p:cNvSpPr>
          <p:nvPr>
            <p:ph type="pic" sz="quarter" idx="19" hasCustomPrompt="1"/>
          </p:nvPr>
        </p:nvSpPr>
        <p:spPr>
          <a:xfrm>
            <a:off x="6017143" y="296778"/>
            <a:ext cx="1874380" cy="1371600"/>
          </a:xfrm>
          <a:solidFill>
            <a:schemeClr val="accent6">
              <a:lumMod val="20000"/>
              <a:lumOff val="80000"/>
            </a:schemeClr>
          </a:solidFill>
        </p:spPr>
        <p:txBody>
          <a:bodyPr rtlCol="0" anchor="ctr" anchorCtr="0">
            <a:normAutofit/>
          </a:bodyPr>
          <a:lstStyle>
            <a:lvl1pPr marL="0" indent="0" algn="ctr">
              <a:buNone/>
              <a:defRPr sz="1800" i="0">
                <a:latin typeface="Meiryo UI" panose="020B0604030504040204" pitchFamily="50" charset="-128"/>
                <a:ea typeface="Meiryo UI" panose="020B0604030504040204" pitchFamily="50" charset="-128"/>
              </a:defRPr>
            </a:lvl1pPr>
          </a:lstStyle>
          <a:p>
            <a:pPr rtl="0"/>
            <a:r>
              <a:rPr lang="ja-JP" altLang="en-US" noProof="0" dirty="0"/>
              <a:t>画像を追加する</a:t>
            </a:r>
          </a:p>
        </p:txBody>
      </p:sp>
      <p:sp>
        <p:nvSpPr>
          <p:cNvPr id="38" name="図プレースホルダー 29" descr="画像を追加する空のプレースホルダー。プレースホルダーをクリックし、追加する画像を選択します。">
            <a:extLst>
              <a:ext uri="{FF2B5EF4-FFF2-40B4-BE49-F238E27FC236}">
                <a16:creationId xmlns:a16="http://schemas.microsoft.com/office/drawing/2014/main" id="{6AA38BAD-E577-44E5-8652-7EB8884D85D4}"/>
              </a:ext>
            </a:extLst>
          </p:cNvPr>
          <p:cNvSpPr>
            <a:spLocks noGrp="1"/>
          </p:cNvSpPr>
          <p:nvPr>
            <p:ph type="pic" sz="quarter" idx="29" hasCustomPrompt="1"/>
          </p:nvPr>
        </p:nvSpPr>
        <p:spPr>
          <a:xfrm>
            <a:off x="6017143" y="1921978"/>
            <a:ext cx="1874380" cy="1371600"/>
          </a:xfrm>
          <a:solidFill>
            <a:schemeClr val="accent6">
              <a:lumMod val="20000"/>
              <a:lumOff val="80000"/>
            </a:schemeClr>
          </a:solidFill>
        </p:spPr>
        <p:txBody>
          <a:bodyPr rtlCol="0" anchor="ctr" anchorCtr="0">
            <a:normAutofit/>
          </a:bodyPr>
          <a:lstStyle>
            <a:lvl1pPr marL="0" indent="0" algn="ctr">
              <a:buNone/>
              <a:defRPr sz="1800" i="0">
                <a:latin typeface="Meiryo UI" panose="020B0604030504040204" pitchFamily="50" charset="-128"/>
                <a:ea typeface="Meiryo UI" panose="020B0604030504040204" pitchFamily="50" charset="-128"/>
              </a:defRPr>
            </a:lvl1pPr>
          </a:lstStyle>
          <a:p>
            <a:pPr rtl="0"/>
            <a:r>
              <a:rPr lang="ja-JP" altLang="en-US" noProof="0" dirty="0"/>
              <a:t>画像を追加する</a:t>
            </a:r>
          </a:p>
        </p:txBody>
      </p:sp>
      <p:sp>
        <p:nvSpPr>
          <p:cNvPr id="39" name="図プレースホルダー 29" descr="画像を追加する空のプレースホルダー。プレースホルダーをクリックし、追加する画像を選択します。">
            <a:extLst>
              <a:ext uri="{FF2B5EF4-FFF2-40B4-BE49-F238E27FC236}">
                <a16:creationId xmlns:a16="http://schemas.microsoft.com/office/drawing/2014/main" id="{31089E30-35D5-4B63-962C-E69262F8A31B}"/>
              </a:ext>
            </a:extLst>
          </p:cNvPr>
          <p:cNvSpPr>
            <a:spLocks noGrp="1"/>
          </p:cNvSpPr>
          <p:nvPr>
            <p:ph type="pic" sz="quarter" idx="31" hasCustomPrompt="1"/>
          </p:nvPr>
        </p:nvSpPr>
        <p:spPr>
          <a:xfrm>
            <a:off x="6017143" y="3547178"/>
            <a:ext cx="1874380" cy="1371600"/>
          </a:xfrm>
          <a:solidFill>
            <a:schemeClr val="accent6">
              <a:lumMod val="20000"/>
              <a:lumOff val="80000"/>
            </a:schemeClr>
          </a:solidFill>
        </p:spPr>
        <p:txBody>
          <a:bodyPr rtlCol="0" anchor="ctr" anchorCtr="0">
            <a:normAutofit/>
          </a:bodyPr>
          <a:lstStyle>
            <a:lvl1pPr marL="0" indent="0" algn="ctr">
              <a:buNone/>
              <a:defRPr sz="1800" i="0">
                <a:latin typeface="Meiryo UI" panose="020B0604030504040204" pitchFamily="50" charset="-128"/>
                <a:ea typeface="Meiryo UI" panose="020B0604030504040204" pitchFamily="50" charset="-128"/>
              </a:defRPr>
            </a:lvl1pPr>
          </a:lstStyle>
          <a:p>
            <a:pPr rtl="0"/>
            <a:r>
              <a:rPr lang="ja-JP" altLang="en-US" noProof="0" dirty="0"/>
              <a:t>画像を追加する</a:t>
            </a:r>
          </a:p>
        </p:txBody>
      </p:sp>
      <p:sp>
        <p:nvSpPr>
          <p:cNvPr id="40" name="図プレースホルダー 29" descr="画像を追加する空のプレースホルダー。プレースホルダーをクリックし、追加する画像を選択します。">
            <a:extLst>
              <a:ext uri="{FF2B5EF4-FFF2-40B4-BE49-F238E27FC236}">
                <a16:creationId xmlns:a16="http://schemas.microsoft.com/office/drawing/2014/main" id="{294891CE-B5DF-4EC9-BCD1-007200ADE6BF}"/>
              </a:ext>
            </a:extLst>
          </p:cNvPr>
          <p:cNvSpPr>
            <a:spLocks noGrp="1"/>
          </p:cNvSpPr>
          <p:nvPr>
            <p:ph type="pic" sz="quarter" idx="32" hasCustomPrompt="1"/>
          </p:nvPr>
        </p:nvSpPr>
        <p:spPr>
          <a:xfrm>
            <a:off x="6017662" y="5172377"/>
            <a:ext cx="1874380" cy="1371600"/>
          </a:xfrm>
          <a:solidFill>
            <a:schemeClr val="accent6">
              <a:lumMod val="20000"/>
              <a:lumOff val="80000"/>
            </a:schemeClr>
          </a:solidFill>
        </p:spPr>
        <p:txBody>
          <a:bodyPr rtlCol="0" anchor="ctr" anchorCtr="0">
            <a:normAutofit/>
          </a:bodyPr>
          <a:lstStyle>
            <a:lvl1pPr marL="0" indent="0" algn="ctr">
              <a:buNone/>
              <a:defRPr sz="1800" i="0">
                <a:latin typeface="Meiryo UI" panose="020B0604030504040204" pitchFamily="50" charset="-128"/>
                <a:ea typeface="Meiryo UI" panose="020B0604030504040204" pitchFamily="50" charset="-128"/>
              </a:defRPr>
            </a:lvl1pPr>
          </a:lstStyle>
          <a:p>
            <a:pPr rtl="0"/>
            <a:r>
              <a:rPr lang="ja-JP" altLang="en-US" noProof="0" dirty="0"/>
              <a:t>画像を追加する</a:t>
            </a:r>
          </a:p>
        </p:txBody>
      </p:sp>
      <p:sp>
        <p:nvSpPr>
          <p:cNvPr id="53" name="テキスト プレースホルダー 3">
            <a:extLst>
              <a:ext uri="{FF2B5EF4-FFF2-40B4-BE49-F238E27FC236}">
                <a16:creationId xmlns:a16="http://schemas.microsoft.com/office/drawing/2014/main" id="{55A40829-372A-4BD2-9DFD-55A1E0FC7A6C}"/>
              </a:ext>
            </a:extLst>
          </p:cNvPr>
          <p:cNvSpPr>
            <a:spLocks noGrp="1"/>
          </p:cNvSpPr>
          <p:nvPr>
            <p:ph type="body" sz="half" idx="21" hasCustomPrompt="1"/>
          </p:nvPr>
        </p:nvSpPr>
        <p:spPr>
          <a:xfrm>
            <a:off x="8155381" y="269869"/>
            <a:ext cx="3861359" cy="1398509"/>
          </a:xfrm>
        </p:spPr>
        <p:txBody>
          <a:bodyPr numCol="1" rtlCol="0">
            <a:normAutofit/>
          </a:bodyPr>
          <a:lstStyle>
            <a:lvl1pPr marL="0" indent="0">
              <a:lnSpc>
                <a:spcPct val="100000"/>
              </a:lnSpc>
              <a:spcBef>
                <a:spcPts val="600"/>
              </a:spcBef>
              <a:buClr>
                <a:schemeClr val="accent2">
                  <a:lumMod val="50000"/>
                </a:schemeClr>
              </a:buClr>
              <a:buSzPct val="120000"/>
              <a:buFont typeface="+mj-lt"/>
              <a:buNone/>
              <a:defRPr sz="1200" i="0">
                <a:solidFill>
                  <a:schemeClr val="tx1"/>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
        <p:nvSpPr>
          <p:cNvPr id="55" name="テキスト プレースホルダー 3">
            <a:extLst>
              <a:ext uri="{FF2B5EF4-FFF2-40B4-BE49-F238E27FC236}">
                <a16:creationId xmlns:a16="http://schemas.microsoft.com/office/drawing/2014/main" id="{D3ED1463-3FDC-4F77-A490-BB128AEB35E9}"/>
              </a:ext>
            </a:extLst>
          </p:cNvPr>
          <p:cNvSpPr>
            <a:spLocks noGrp="1"/>
          </p:cNvSpPr>
          <p:nvPr>
            <p:ph type="body" sz="half" idx="33" hasCustomPrompt="1"/>
          </p:nvPr>
        </p:nvSpPr>
        <p:spPr>
          <a:xfrm>
            <a:off x="8155381" y="1903490"/>
            <a:ext cx="3861359" cy="1398509"/>
          </a:xfrm>
        </p:spPr>
        <p:txBody>
          <a:bodyPr numCol="1" rtlCol="0">
            <a:normAutofit/>
          </a:bodyPr>
          <a:lstStyle>
            <a:lvl1pPr marL="0" indent="0">
              <a:lnSpc>
                <a:spcPct val="100000"/>
              </a:lnSpc>
              <a:spcBef>
                <a:spcPts val="600"/>
              </a:spcBef>
              <a:buClr>
                <a:schemeClr val="accent2">
                  <a:lumMod val="50000"/>
                </a:schemeClr>
              </a:buClr>
              <a:buSzPct val="120000"/>
              <a:buFont typeface="+mj-lt"/>
              <a:buNone/>
              <a:defRPr sz="1200" i="0">
                <a:solidFill>
                  <a:schemeClr val="tx1"/>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
        <p:nvSpPr>
          <p:cNvPr id="57" name="テキスト プレースホルダー 3">
            <a:extLst>
              <a:ext uri="{FF2B5EF4-FFF2-40B4-BE49-F238E27FC236}">
                <a16:creationId xmlns:a16="http://schemas.microsoft.com/office/drawing/2014/main" id="{66CBE1DF-E937-4AEA-A7F9-8B809516E332}"/>
              </a:ext>
            </a:extLst>
          </p:cNvPr>
          <p:cNvSpPr>
            <a:spLocks noGrp="1"/>
          </p:cNvSpPr>
          <p:nvPr>
            <p:ph type="body" sz="half" idx="35" hasCustomPrompt="1"/>
          </p:nvPr>
        </p:nvSpPr>
        <p:spPr>
          <a:xfrm>
            <a:off x="8155381" y="3537111"/>
            <a:ext cx="3861359" cy="1398509"/>
          </a:xfrm>
        </p:spPr>
        <p:txBody>
          <a:bodyPr numCol="1" rtlCol="0">
            <a:normAutofit/>
          </a:bodyPr>
          <a:lstStyle>
            <a:lvl1pPr marL="0" indent="0">
              <a:lnSpc>
                <a:spcPct val="100000"/>
              </a:lnSpc>
              <a:spcBef>
                <a:spcPts val="600"/>
              </a:spcBef>
              <a:buClr>
                <a:schemeClr val="accent2">
                  <a:lumMod val="50000"/>
                </a:schemeClr>
              </a:buClr>
              <a:buSzPct val="120000"/>
              <a:buFont typeface="+mj-lt"/>
              <a:buNone/>
              <a:defRPr sz="1200" i="0">
                <a:solidFill>
                  <a:schemeClr val="tx1"/>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
        <p:nvSpPr>
          <p:cNvPr id="25" name="テキスト プレースホルダー 3">
            <a:extLst>
              <a:ext uri="{FF2B5EF4-FFF2-40B4-BE49-F238E27FC236}">
                <a16:creationId xmlns:a16="http://schemas.microsoft.com/office/drawing/2014/main" id="{4C47130C-295F-469B-8A2F-DACEF5B5A598}"/>
              </a:ext>
            </a:extLst>
          </p:cNvPr>
          <p:cNvSpPr>
            <a:spLocks noGrp="1"/>
          </p:cNvSpPr>
          <p:nvPr>
            <p:ph type="body" sz="half" idx="11" hasCustomPrompt="1"/>
          </p:nvPr>
        </p:nvSpPr>
        <p:spPr>
          <a:xfrm>
            <a:off x="1927739" y="1480561"/>
            <a:ext cx="3745227" cy="313240"/>
          </a:xfrm>
        </p:spPr>
        <p:txBody>
          <a:bodyPr rtlCol="0">
            <a:noAutofit/>
          </a:bodyPr>
          <a:lstStyle>
            <a:lvl1pPr marL="0" indent="0" algn="l">
              <a:buNone/>
              <a:defRPr sz="1600" i="0">
                <a:solidFill>
                  <a:schemeClr val="accent6">
                    <a:lumMod val="50000"/>
                  </a:schemeClr>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
        <p:nvSpPr>
          <p:cNvPr id="59" name="テキスト プレースホルダー 3">
            <a:extLst>
              <a:ext uri="{FF2B5EF4-FFF2-40B4-BE49-F238E27FC236}">
                <a16:creationId xmlns:a16="http://schemas.microsoft.com/office/drawing/2014/main" id="{A93AA9FB-7091-4FF0-8330-340B0A90ACBB}"/>
              </a:ext>
            </a:extLst>
          </p:cNvPr>
          <p:cNvSpPr>
            <a:spLocks noGrp="1"/>
          </p:cNvSpPr>
          <p:nvPr>
            <p:ph type="body" sz="half" idx="37" hasCustomPrompt="1"/>
          </p:nvPr>
        </p:nvSpPr>
        <p:spPr>
          <a:xfrm>
            <a:off x="8155381" y="5170732"/>
            <a:ext cx="3861359" cy="1398509"/>
          </a:xfrm>
        </p:spPr>
        <p:txBody>
          <a:bodyPr numCol="1" rtlCol="0">
            <a:normAutofit/>
          </a:bodyPr>
          <a:lstStyle>
            <a:lvl1pPr marL="0" indent="0">
              <a:lnSpc>
                <a:spcPct val="100000"/>
              </a:lnSpc>
              <a:spcBef>
                <a:spcPts val="600"/>
              </a:spcBef>
              <a:buClr>
                <a:schemeClr val="accent2">
                  <a:lumMod val="50000"/>
                </a:schemeClr>
              </a:buClr>
              <a:buSzPct val="120000"/>
              <a:buFont typeface="+mj-lt"/>
              <a:buNone/>
              <a:defRPr sz="1200" i="0">
                <a:solidFill>
                  <a:schemeClr val="tx1"/>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
        <p:nvSpPr>
          <p:cNvPr id="23" name="テキスト ボックス 22">
            <a:extLst>
              <a:ext uri="{FF2B5EF4-FFF2-40B4-BE49-F238E27FC236}">
                <a16:creationId xmlns:a16="http://schemas.microsoft.com/office/drawing/2014/main" id="{F58024DC-2BD1-48B2-9B50-F47B3CEF4820}"/>
              </a:ext>
            </a:extLst>
          </p:cNvPr>
          <p:cNvSpPr txBox="1"/>
          <p:nvPr userDrawn="1"/>
        </p:nvSpPr>
        <p:spPr>
          <a:xfrm>
            <a:off x="7880681" y="269869"/>
            <a:ext cx="327334" cy="341632"/>
          </a:xfrm>
          <a:prstGeom prst="rect">
            <a:avLst/>
          </a:prstGeom>
          <a:noFill/>
        </p:spPr>
        <p:txBody>
          <a:bodyPr wrap="none" rtlCol="0">
            <a:spAutoFit/>
          </a:bodyPr>
          <a:lstStyle/>
          <a:p>
            <a:pPr marL="0" lvl="0" indent="0" algn="r" defTabSz="914400" rtl="0" eaLnBrk="1" latinLnBrk="0" hangingPunct="1">
              <a:lnSpc>
                <a:spcPct val="90000"/>
              </a:lnSpc>
              <a:spcBef>
                <a:spcPts val="1000"/>
              </a:spcBef>
              <a:buFont typeface="Arial" panose="020B0604020202020204" pitchFamily="34" charset="0"/>
              <a:buNone/>
            </a:pPr>
            <a:r>
              <a:rPr lang="en-US" altLang="ja-JP" sz="1800" i="0" kern="1200" noProof="0" dirty="0">
                <a:solidFill>
                  <a:schemeClr val="accent6">
                    <a:lumMod val="50000"/>
                  </a:schemeClr>
                </a:solidFill>
                <a:latin typeface="Meiryo UI" panose="020B0604030504040204" pitchFamily="50" charset="-128"/>
                <a:ea typeface="Meiryo UI" panose="020B0604030504040204" pitchFamily="50" charset="-128"/>
                <a:cs typeface="+mn-cs"/>
              </a:rPr>
              <a:t>1</a:t>
            </a:r>
          </a:p>
        </p:txBody>
      </p:sp>
      <p:sp>
        <p:nvSpPr>
          <p:cNvPr id="24" name="テキスト ボックス 23">
            <a:extLst>
              <a:ext uri="{FF2B5EF4-FFF2-40B4-BE49-F238E27FC236}">
                <a16:creationId xmlns:a16="http://schemas.microsoft.com/office/drawing/2014/main" id="{277DCCC3-3098-4343-B77B-3D23E8F17FFD}"/>
              </a:ext>
            </a:extLst>
          </p:cNvPr>
          <p:cNvSpPr txBox="1"/>
          <p:nvPr userDrawn="1"/>
        </p:nvSpPr>
        <p:spPr>
          <a:xfrm>
            <a:off x="7880681" y="1902428"/>
            <a:ext cx="327334" cy="341632"/>
          </a:xfrm>
          <a:prstGeom prst="rect">
            <a:avLst/>
          </a:prstGeom>
          <a:noFill/>
        </p:spPr>
        <p:txBody>
          <a:bodyPr wrap="none" rtlCol="0">
            <a:spAutoFit/>
          </a:bodyPr>
          <a:lstStyle/>
          <a:p>
            <a:pPr marL="0" lvl="0" indent="0" algn="r" defTabSz="914400" rtl="0" eaLnBrk="1" latinLnBrk="0" hangingPunct="1">
              <a:lnSpc>
                <a:spcPct val="90000"/>
              </a:lnSpc>
              <a:spcBef>
                <a:spcPts val="1000"/>
              </a:spcBef>
              <a:buFont typeface="Arial" panose="020B0604020202020204" pitchFamily="34" charset="0"/>
              <a:buNone/>
            </a:pPr>
            <a:r>
              <a:rPr lang="en-US" altLang="ja-JP" sz="1800" i="0" kern="1200" noProof="0" dirty="0">
                <a:solidFill>
                  <a:schemeClr val="accent6">
                    <a:lumMod val="50000"/>
                  </a:schemeClr>
                </a:solidFill>
                <a:latin typeface="Meiryo UI" panose="020B0604030504040204" pitchFamily="50" charset="-128"/>
                <a:ea typeface="Meiryo UI" panose="020B0604030504040204" pitchFamily="50" charset="-128"/>
                <a:cs typeface="+mn-cs"/>
              </a:rPr>
              <a:t>2</a:t>
            </a:r>
          </a:p>
        </p:txBody>
      </p:sp>
      <p:sp>
        <p:nvSpPr>
          <p:cNvPr id="26" name="テキスト ボックス 25">
            <a:extLst>
              <a:ext uri="{FF2B5EF4-FFF2-40B4-BE49-F238E27FC236}">
                <a16:creationId xmlns:a16="http://schemas.microsoft.com/office/drawing/2014/main" id="{47D9CE1B-5D25-4C27-8C90-7CA8B8B1E7EF}"/>
              </a:ext>
            </a:extLst>
          </p:cNvPr>
          <p:cNvSpPr txBox="1"/>
          <p:nvPr userDrawn="1"/>
        </p:nvSpPr>
        <p:spPr>
          <a:xfrm>
            <a:off x="7880681" y="3534987"/>
            <a:ext cx="327334" cy="341632"/>
          </a:xfrm>
          <a:prstGeom prst="rect">
            <a:avLst/>
          </a:prstGeom>
          <a:noFill/>
        </p:spPr>
        <p:txBody>
          <a:bodyPr wrap="none" rtlCol="0">
            <a:spAutoFit/>
          </a:bodyPr>
          <a:lstStyle/>
          <a:p>
            <a:pPr marL="0" lvl="0" indent="0" algn="r" defTabSz="914400" rtl="0" eaLnBrk="1" latinLnBrk="0" hangingPunct="1">
              <a:lnSpc>
                <a:spcPct val="90000"/>
              </a:lnSpc>
              <a:spcBef>
                <a:spcPts val="1000"/>
              </a:spcBef>
              <a:buFont typeface="Arial" panose="020B0604020202020204" pitchFamily="34" charset="0"/>
              <a:buNone/>
            </a:pPr>
            <a:r>
              <a:rPr lang="en-US" altLang="ja-JP" sz="1800" i="0" kern="1200" noProof="0" dirty="0">
                <a:solidFill>
                  <a:schemeClr val="accent6">
                    <a:lumMod val="50000"/>
                  </a:schemeClr>
                </a:solidFill>
                <a:latin typeface="Meiryo UI" panose="020B0604030504040204" pitchFamily="50" charset="-128"/>
                <a:ea typeface="Meiryo UI" panose="020B0604030504040204" pitchFamily="50" charset="-128"/>
                <a:cs typeface="+mn-cs"/>
              </a:rPr>
              <a:t>3</a:t>
            </a:r>
          </a:p>
        </p:txBody>
      </p:sp>
      <p:sp>
        <p:nvSpPr>
          <p:cNvPr id="28" name="テキスト ボックス 27">
            <a:extLst>
              <a:ext uri="{FF2B5EF4-FFF2-40B4-BE49-F238E27FC236}">
                <a16:creationId xmlns:a16="http://schemas.microsoft.com/office/drawing/2014/main" id="{E4D750E6-AF88-4742-9ABE-63A5217AD198}"/>
              </a:ext>
            </a:extLst>
          </p:cNvPr>
          <p:cNvSpPr txBox="1"/>
          <p:nvPr userDrawn="1"/>
        </p:nvSpPr>
        <p:spPr>
          <a:xfrm>
            <a:off x="7880681" y="5167546"/>
            <a:ext cx="327334" cy="341632"/>
          </a:xfrm>
          <a:prstGeom prst="rect">
            <a:avLst/>
          </a:prstGeom>
          <a:noFill/>
        </p:spPr>
        <p:txBody>
          <a:bodyPr wrap="none" rtlCol="0">
            <a:spAutoFit/>
          </a:bodyPr>
          <a:lstStyle/>
          <a:p>
            <a:pPr marL="0" lvl="0" indent="0" algn="r" defTabSz="914400" rtl="0" eaLnBrk="1" latinLnBrk="0" hangingPunct="1">
              <a:lnSpc>
                <a:spcPct val="90000"/>
              </a:lnSpc>
              <a:spcBef>
                <a:spcPts val="1000"/>
              </a:spcBef>
              <a:buFont typeface="Arial" panose="020B0604020202020204" pitchFamily="34" charset="0"/>
              <a:buNone/>
            </a:pPr>
            <a:r>
              <a:rPr lang="en-US" altLang="ja-JP" sz="1800" i="0" kern="1200" noProof="0" dirty="0">
                <a:solidFill>
                  <a:schemeClr val="accent6">
                    <a:lumMod val="50000"/>
                  </a:schemeClr>
                </a:solidFill>
                <a:latin typeface="Meiryo UI" panose="020B0604030504040204" pitchFamily="50" charset="-128"/>
                <a:ea typeface="Meiryo UI" panose="020B0604030504040204" pitchFamily="50" charset="-128"/>
                <a:cs typeface="+mn-cs"/>
              </a:rPr>
              <a:t>4</a:t>
            </a:r>
          </a:p>
        </p:txBody>
      </p:sp>
    </p:spTree>
    <p:extLst>
      <p:ext uri="{BB962C8B-B14F-4D97-AF65-F5344CB8AC3E}">
        <p14:creationId xmlns:p14="http://schemas.microsoft.com/office/powerpoint/2010/main" val="21478517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5 つの料理のレシピ ブック">
    <p:spTree>
      <p:nvGrpSpPr>
        <p:cNvPr id="1" name=""/>
        <p:cNvGrpSpPr/>
        <p:nvPr/>
      </p:nvGrpSpPr>
      <p:grpSpPr>
        <a:xfrm>
          <a:off x="0" y="0"/>
          <a:ext cx="0" cy="0"/>
          <a:chOff x="0" y="0"/>
          <a:chExt cx="0" cy="0"/>
        </a:xfrm>
      </p:grpSpPr>
      <p:sp>
        <p:nvSpPr>
          <p:cNvPr id="7" name="図プレースホルダー 6" descr="画像を追加する空のプレースホルダー。プレースホルダーをクリックし、追加する画像を選択します。">
            <a:extLst>
              <a:ext uri="{FF2B5EF4-FFF2-40B4-BE49-F238E27FC236}">
                <a16:creationId xmlns:a16="http://schemas.microsoft.com/office/drawing/2014/main" id="{EDAB7103-706C-4D50-B9D9-030D5A29D564}"/>
              </a:ext>
            </a:extLst>
          </p:cNvPr>
          <p:cNvSpPr>
            <a:spLocks noGrp="1"/>
          </p:cNvSpPr>
          <p:nvPr>
            <p:ph type="pic" sz="quarter" idx="10" hasCustomPrompt="1"/>
          </p:nvPr>
        </p:nvSpPr>
        <p:spPr>
          <a:xfrm>
            <a:off x="0" y="0"/>
            <a:ext cx="5998464" cy="6858000"/>
          </a:xfrm>
          <a:solidFill>
            <a:schemeClr val="accent6">
              <a:lumMod val="20000"/>
              <a:lumOff val="80000"/>
            </a:schemeClr>
          </a:solidFill>
        </p:spPr>
        <p:txBody>
          <a:bodyPr rtlCol="0"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i="0">
                <a:latin typeface="Meiryo UI" panose="020B0604030504040204" pitchFamily="50" charset="-128"/>
                <a:ea typeface="Meiryo UI" panose="020B0604030504040204" pitchFamily="50" charset="-128"/>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ja-JP" altLang="en-US" noProof="0" dirty="0"/>
              <a:t>画像を追加する</a:t>
            </a:r>
          </a:p>
        </p:txBody>
      </p:sp>
      <p:sp>
        <p:nvSpPr>
          <p:cNvPr id="2" name="タイトル 1">
            <a:extLst>
              <a:ext uri="{FF2B5EF4-FFF2-40B4-BE49-F238E27FC236}">
                <a16:creationId xmlns:a16="http://schemas.microsoft.com/office/drawing/2014/main" id="{5484E944-0F47-4F5B-B61F-BAC4E53A4CE6}"/>
              </a:ext>
            </a:extLst>
          </p:cNvPr>
          <p:cNvSpPr>
            <a:spLocks noGrp="1"/>
          </p:cNvSpPr>
          <p:nvPr>
            <p:ph type="title"/>
          </p:nvPr>
        </p:nvSpPr>
        <p:spPr>
          <a:xfrm>
            <a:off x="926592" y="877824"/>
            <a:ext cx="11265408" cy="1179576"/>
          </a:xfrm>
          <a:solidFill>
            <a:schemeClr val="accent6">
              <a:lumMod val="50000"/>
            </a:schemeClr>
          </a:solidFill>
        </p:spPr>
        <p:txBody>
          <a:bodyPr vert="horz" lIns="91440" tIns="45720" rIns="91440" bIns="45720" rtlCol="0" anchor="ctr" anchorCtr="0">
            <a:noAutofit/>
          </a:bodyPr>
          <a:lstStyle>
            <a:lvl1pPr>
              <a:defRPr lang="en-US" sz="3600" i="0">
                <a:solidFill>
                  <a:schemeClr val="bg1"/>
                </a:solidFill>
                <a:latin typeface="Meiryo UI" panose="020B0604030504040204" pitchFamily="50" charset="-128"/>
                <a:ea typeface="Meiryo UI" panose="020B0604030504040204" pitchFamily="50" charset="-128"/>
                <a:cs typeface="+mn-cs"/>
              </a:defRPr>
            </a:lvl1pPr>
          </a:lstStyle>
          <a:p>
            <a:pPr marL="0" lvl="0" indent="0" rtl="0">
              <a:spcBef>
                <a:spcPts val="1000"/>
              </a:spcBef>
              <a:buFont typeface="Arial" panose="020B0604020202020204" pitchFamily="34" charset="0"/>
            </a:pPr>
            <a:r>
              <a:rPr lang="ja-JP" altLang="en-US" noProof="0"/>
              <a:t>マスター タイトルの書式設定</a:t>
            </a:r>
            <a:endParaRPr lang="ja-JP" altLang="en-US" noProof="0" dirty="0"/>
          </a:p>
        </p:txBody>
      </p:sp>
      <p:sp>
        <p:nvSpPr>
          <p:cNvPr id="9" name="テキスト プレースホルダー 27">
            <a:extLst>
              <a:ext uri="{FF2B5EF4-FFF2-40B4-BE49-F238E27FC236}">
                <a16:creationId xmlns:a16="http://schemas.microsoft.com/office/drawing/2014/main" id="{40284018-877E-48C8-A60E-5EA184B0B905}"/>
              </a:ext>
            </a:extLst>
          </p:cNvPr>
          <p:cNvSpPr>
            <a:spLocks noGrp="1"/>
          </p:cNvSpPr>
          <p:nvPr>
            <p:ph type="body" sz="quarter" idx="18" hasCustomPrompt="1"/>
          </p:nvPr>
        </p:nvSpPr>
        <p:spPr>
          <a:xfrm>
            <a:off x="6095998" y="0"/>
            <a:ext cx="5879593" cy="877824"/>
          </a:xfrm>
          <a:noFill/>
          <a:ln>
            <a:noFill/>
          </a:ln>
        </p:spPr>
        <p:txBody>
          <a:bodyPr tIns="91440" bIns="91440" rtlCol="0" anchor="ctr" anchorCtr="0">
            <a:normAutofit/>
          </a:bodyPr>
          <a:lstStyle>
            <a:lvl1pPr marL="0" indent="0" algn="ctr">
              <a:lnSpc>
                <a:spcPct val="100000"/>
              </a:lnSpc>
              <a:spcBef>
                <a:spcPts val="0"/>
              </a:spcBef>
              <a:buNone/>
              <a:defRPr sz="1600" i="0">
                <a:solidFill>
                  <a:schemeClr val="accent6">
                    <a:lumMod val="50000"/>
                  </a:schemeClr>
                </a:solidFill>
                <a:latin typeface="Meiryo UI" panose="020B0604030504040204" pitchFamily="50" charset="-128"/>
                <a:ea typeface="Meiryo UI"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rtl="0"/>
            <a:r>
              <a:rPr lang="ja-JP" altLang="en-US" noProof="0" dirty="0"/>
              <a:t>クリックしてテキストを追加</a:t>
            </a:r>
          </a:p>
        </p:txBody>
      </p:sp>
      <p:sp>
        <p:nvSpPr>
          <p:cNvPr id="12" name="サブタイトル 2">
            <a:extLst>
              <a:ext uri="{FF2B5EF4-FFF2-40B4-BE49-F238E27FC236}">
                <a16:creationId xmlns:a16="http://schemas.microsoft.com/office/drawing/2014/main" id="{861167B6-9741-49DA-A7AF-E1A3352D10C8}"/>
              </a:ext>
            </a:extLst>
          </p:cNvPr>
          <p:cNvSpPr>
            <a:spLocks noGrp="1"/>
          </p:cNvSpPr>
          <p:nvPr>
            <p:ph type="subTitle" idx="20" hasCustomPrompt="1"/>
          </p:nvPr>
        </p:nvSpPr>
        <p:spPr>
          <a:xfrm>
            <a:off x="8785299" y="1735834"/>
            <a:ext cx="3406701" cy="321566"/>
          </a:xfrm>
        </p:spPr>
        <p:txBody>
          <a:bodyPr rtlCol="0">
            <a:normAutofit/>
          </a:bodyPr>
          <a:lstStyle>
            <a:lvl1pPr marL="0" indent="0" algn="r">
              <a:buNone/>
              <a:defRPr sz="1200" i="0">
                <a:solidFill>
                  <a:schemeClr val="bg1"/>
                </a:solidFill>
                <a:latin typeface="Meiryo UI" panose="020B0604030504040204" pitchFamily="50" charset="-128"/>
                <a:ea typeface="Meiryo UI" panose="020B0604030504040204"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ja-JP" altLang="en-US" noProof="0" dirty="0"/>
              <a:t>クリックしてサブタイトルを追加</a:t>
            </a:r>
          </a:p>
        </p:txBody>
      </p:sp>
      <p:sp>
        <p:nvSpPr>
          <p:cNvPr id="14" name="長方形 13">
            <a:extLst>
              <a:ext uri="{FF2B5EF4-FFF2-40B4-BE49-F238E27FC236}">
                <a16:creationId xmlns:a16="http://schemas.microsoft.com/office/drawing/2014/main" id="{913599A2-48DF-45BA-9425-12A5FBCF838E}"/>
              </a:ext>
            </a:extLst>
          </p:cNvPr>
          <p:cNvSpPr/>
          <p:nvPr userDrawn="1"/>
        </p:nvSpPr>
        <p:spPr>
          <a:xfrm>
            <a:off x="5992994" y="6316980"/>
            <a:ext cx="6199006" cy="54102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i="0" noProof="0" dirty="0">
              <a:latin typeface="Meiryo UI" panose="020B0604030504040204" pitchFamily="50" charset="-128"/>
              <a:ea typeface="Meiryo UI" panose="020B0604030504040204" pitchFamily="50" charset="-128"/>
            </a:endParaRPr>
          </a:p>
        </p:txBody>
      </p:sp>
      <p:sp>
        <p:nvSpPr>
          <p:cNvPr id="16" name="テキスト プレースホルダー 3">
            <a:extLst>
              <a:ext uri="{FF2B5EF4-FFF2-40B4-BE49-F238E27FC236}">
                <a16:creationId xmlns:a16="http://schemas.microsoft.com/office/drawing/2014/main" id="{5E29445D-5852-4685-99FA-F6D0EEB71907}"/>
              </a:ext>
            </a:extLst>
          </p:cNvPr>
          <p:cNvSpPr>
            <a:spLocks noGrp="1"/>
          </p:cNvSpPr>
          <p:nvPr>
            <p:ph type="body" sz="half" idx="11" hasCustomPrompt="1"/>
          </p:nvPr>
        </p:nvSpPr>
        <p:spPr>
          <a:xfrm>
            <a:off x="6096000" y="2181537"/>
            <a:ext cx="2856467" cy="267780"/>
          </a:xfrm>
        </p:spPr>
        <p:txBody>
          <a:bodyPr rtlCol="0">
            <a:noAutofit/>
          </a:bodyPr>
          <a:lstStyle>
            <a:lvl1pPr marL="0" indent="0" algn="l">
              <a:buNone/>
              <a:defRPr sz="1600" i="0">
                <a:solidFill>
                  <a:schemeClr val="accent6">
                    <a:lumMod val="50000"/>
                  </a:schemeClr>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
        <p:nvSpPr>
          <p:cNvPr id="17" name="テキスト プレースホルダー 3">
            <a:extLst>
              <a:ext uri="{FF2B5EF4-FFF2-40B4-BE49-F238E27FC236}">
                <a16:creationId xmlns:a16="http://schemas.microsoft.com/office/drawing/2014/main" id="{F8A5A1E2-D455-4943-B46C-912CF46ABA90}"/>
              </a:ext>
            </a:extLst>
          </p:cNvPr>
          <p:cNvSpPr>
            <a:spLocks noGrp="1"/>
          </p:cNvSpPr>
          <p:nvPr>
            <p:ph type="body" sz="half" idx="12" hasCustomPrompt="1"/>
          </p:nvPr>
        </p:nvSpPr>
        <p:spPr>
          <a:xfrm>
            <a:off x="6095999" y="2449317"/>
            <a:ext cx="5879592" cy="1801368"/>
          </a:xfrm>
          <a:noFill/>
        </p:spPr>
        <p:txBody>
          <a:bodyPr wrap="square" numCol="2" spcCol="457200" rtlCol="0">
            <a:noAutofit/>
          </a:bodyPr>
          <a:lstStyle>
            <a:lvl1pPr marL="0" indent="0">
              <a:lnSpc>
                <a:spcPct val="100000"/>
              </a:lnSpc>
              <a:spcBef>
                <a:spcPts val="0"/>
              </a:spcBef>
              <a:buNone/>
              <a:defRPr lang="en-US" sz="1200" i="0" dirty="0">
                <a:latin typeface="Meiryo UI" panose="020B0604030504040204" pitchFamily="50" charset="-128"/>
                <a:ea typeface="Meiryo UI" panose="020B0604030504040204" pitchFamily="50" charset="-128"/>
              </a:defRPr>
            </a:lvl1pPr>
          </a:lstStyle>
          <a:p>
            <a:pPr lvl="0" rtl="0"/>
            <a:r>
              <a:rPr lang="ja-JP" altLang="en-US" noProof="0" dirty="0"/>
              <a:t>クリックしてテキストを追加</a:t>
            </a:r>
          </a:p>
        </p:txBody>
      </p:sp>
      <p:sp>
        <p:nvSpPr>
          <p:cNvPr id="18" name="テキスト プレースホルダー 3">
            <a:extLst>
              <a:ext uri="{FF2B5EF4-FFF2-40B4-BE49-F238E27FC236}">
                <a16:creationId xmlns:a16="http://schemas.microsoft.com/office/drawing/2014/main" id="{03CEA5B5-2DFF-4730-B1C1-7297D81876B7}"/>
              </a:ext>
            </a:extLst>
          </p:cNvPr>
          <p:cNvSpPr>
            <a:spLocks noGrp="1"/>
          </p:cNvSpPr>
          <p:nvPr>
            <p:ph type="body" sz="half" idx="14" hasCustomPrompt="1"/>
          </p:nvPr>
        </p:nvSpPr>
        <p:spPr>
          <a:xfrm>
            <a:off x="6095999" y="4250685"/>
            <a:ext cx="5879592" cy="2014859"/>
          </a:xfrm>
        </p:spPr>
        <p:txBody>
          <a:bodyPr numCol="2" rtlCol="0">
            <a:normAutofit/>
          </a:bodyPr>
          <a:lstStyle>
            <a:lvl1pPr marL="228600" indent="-228600">
              <a:buClr>
                <a:schemeClr val="accent6">
                  <a:lumMod val="50000"/>
                </a:schemeClr>
              </a:buClr>
              <a:buSzPct val="120000"/>
              <a:buFont typeface="+mj-lt"/>
              <a:buAutoNum type="arabicPeriod"/>
              <a:defRPr sz="1200" i="0">
                <a:solidFill>
                  <a:schemeClr val="tx1"/>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
        <p:nvSpPr>
          <p:cNvPr id="19" name="テキスト プレースホルダー 3">
            <a:extLst>
              <a:ext uri="{FF2B5EF4-FFF2-40B4-BE49-F238E27FC236}">
                <a16:creationId xmlns:a16="http://schemas.microsoft.com/office/drawing/2014/main" id="{2B63EEB8-169F-4E42-8938-2B33C50057D9}"/>
              </a:ext>
            </a:extLst>
          </p:cNvPr>
          <p:cNvSpPr>
            <a:spLocks noGrp="1"/>
          </p:cNvSpPr>
          <p:nvPr>
            <p:ph type="body" sz="half" idx="15" hasCustomPrompt="1"/>
          </p:nvPr>
        </p:nvSpPr>
        <p:spPr>
          <a:xfrm>
            <a:off x="6095997" y="6366423"/>
            <a:ext cx="5879593" cy="398762"/>
          </a:xfrm>
        </p:spPr>
        <p:txBody>
          <a:bodyPr numCol="1" rtlCol="0">
            <a:normAutofit/>
          </a:bodyPr>
          <a:lstStyle>
            <a:lvl1pPr marL="0" indent="0">
              <a:buNone/>
              <a:defRPr sz="1000" i="0">
                <a:solidFill>
                  <a:schemeClr val="tx1"/>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Tree>
    <p:extLst>
      <p:ext uri="{BB962C8B-B14F-4D97-AF65-F5344CB8AC3E}">
        <p14:creationId xmlns:p14="http://schemas.microsoft.com/office/powerpoint/2010/main" val="31091631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レシピ ブックのセクション ヘッダー">
    <p:bg>
      <p:bgPr>
        <a:solidFill>
          <a:schemeClr val="accent3">
            <a:lumMod val="75000"/>
          </a:schemeClr>
        </a:solidFill>
        <a:effectLst/>
      </p:bgPr>
    </p:bg>
    <p:spTree>
      <p:nvGrpSpPr>
        <p:cNvPr id="1" name=""/>
        <p:cNvGrpSpPr/>
        <p:nvPr/>
      </p:nvGrpSpPr>
      <p:grpSpPr>
        <a:xfrm>
          <a:off x="0" y="0"/>
          <a:ext cx="0" cy="0"/>
          <a:chOff x="0" y="0"/>
          <a:chExt cx="0" cy="0"/>
        </a:xfrm>
      </p:grpSpPr>
      <p:sp>
        <p:nvSpPr>
          <p:cNvPr id="10" name="タイトル 1">
            <a:extLst>
              <a:ext uri="{FF2B5EF4-FFF2-40B4-BE49-F238E27FC236}">
                <a16:creationId xmlns:a16="http://schemas.microsoft.com/office/drawing/2014/main" id="{C5B73CD6-4AD9-41DA-9481-BA512E885FE5}"/>
              </a:ext>
            </a:extLst>
          </p:cNvPr>
          <p:cNvSpPr>
            <a:spLocks noGrp="1"/>
          </p:cNvSpPr>
          <p:nvPr>
            <p:ph type="title" hasCustomPrompt="1"/>
          </p:nvPr>
        </p:nvSpPr>
        <p:spPr>
          <a:xfrm>
            <a:off x="5981701" y="83820"/>
            <a:ext cx="6050280" cy="1325563"/>
          </a:xfrm>
        </p:spPr>
        <p:txBody>
          <a:bodyPr rtlCol="0">
            <a:normAutofit/>
          </a:bodyPr>
          <a:lstStyle>
            <a:lvl1pPr>
              <a:lnSpc>
                <a:spcPct val="100000"/>
              </a:lnSpc>
              <a:defRPr sz="4800" i="0">
                <a:solidFill>
                  <a:schemeClr val="bg1"/>
                </a:solidFill>
              </a:defRPr>
            </a:lvl1pPr>
          </a:lstStyle>
          <a:p>
            <a:pPr rtl="0"/>
            <a:r>
              <a:rPr lang="ja-JP" altLang="en-US" noProof="0" dirty="0"/>
              <a:t>クリックしてタイトルを追加</a:t>
            </a:r>
          </a:p>
        </p:txBody>
      </p:sp>
      <p:sp>
        <p:nvSpPr>
          <p:cNvPr id="5" name="図プレースホルダー 4">
            <a:extLst>
              <a:ext uri="{FF2B5EF4-FFF2-40B4-BE49-F238E27FC236}">
                <a16:creationId xmlns:a16="http://schemas.microsoft.com/office/drawing/2014/main" id="{4EB3484B-5E1B-4FB8-9C34-B8AAEEA2C626}"/>
              </a:ext>
            </a:extLst>
          </p:cNvPr>
          <p:cNvSpPr>
            <a:spLocks noGrp="1"/>
          </p:cNvSpPr>
          <p:nvPr>
            <p:ph type="pic" sz="quarter" idx="10" hasCustomPrompt="1"/>
          </p:nvPr>
        </p:nvSpPr>
        <p:spPr>
          <a:xfrm>
            <a:off x="0" y="0"/>
            <a:ext cx="5791200" cy="6858000"/>
          </a:xfrm>
          <a:solidFill>
            <a:schemeClr val="tx2">
              <a:lumMod val="20000"/>
              <a:lumOff val="80000"/>
            </a:schemeClr>
          </a:solidFill>
        </p:spPr>
        <p:txBody>
          <a:bodyPr rtlCol="0" anchor="ctr"/>
          <a:lstStyle>
            <a:lvl1pPr marL="0" indent="0" algn="ctr">
              <a:buNone/>
              <a:defRPr i="0"/>
            </a:lvl1pPr>
          </a:lstStyle>
          <a:p>
            <a:pPr rtl="0"/>
            <a:r>
              <a:rPr lang="ja-JP" altLang="en-US" noProof="0" dirty="0"/>
              <a:t>画像を追加する </a:t>
            </a:r>
          </a:p>
        </p:txBody>
      </p:sp>
    </p:spTree>
    <p:extLst>
      <p:ext uri="{BB962C8B-B14F-4D97-AF65-F5344CB8AC3E}">
        <p14:creationId xmlns:p14="http://schemas.microsoft.com/office/powerpoint/2010/main" val="114571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1 つの料理のレシピ ブック">
    <p:spTree>
      <p:nvGrpSpPr>
        <p:cNvPr id="1" name=""/>
        <p:cNvGrpSpPr/>
        <p:nvPr/>
      </p:nvGrpSpPr>
      <p:grpSpPr>
        <a:xfrm>
          <a:off x="0" y="0"/>
          <a:ext cx="0" cy="0"/>
          <a:chOff x="0" y="0"/>
          <a:chExt cx="0" cy="0"/>
        </a:xfrm>
      </p:grpSpPr>
      <p:sp>
        <p:nvSpPr>
          <p:cNvPr id="30" name="図プレースホルダー 29" descr="画像を追加する空のプレースホルダー。プレースホルダーをクリックし、追加する画像を選択します。">
            <a:extLst>
              <a:ext uri="{FF2B5EF4-FFF2-40B4-BE49-F238E27FC236}">
                <a16:creationId xmlns:a16="http://schemas.microsoft.com/office/drawing/2014/main" id="{69A9EAF2-ED61-42E4-B65B-25E4AA320B13}"/>
              </a:ext>
            </a:extLst>
          </p:cNvPr>
          <p:cNvSpPr>
            <a:spLocks noGrp="1"/>
          </p:cNvSpPr>
          <p:nvPr>
            <p:ph type="pic" sz="quarter" idx="17" hasCustomPrompt="1"/>
          </p:nvPr>
        </p:nvSpPr>
        <p:spPr>
          <a:xfrm>
            <a:off x="-7220" y="1181100"/>
            <a:ext cx="5790659" cy="5676900"/>
          </a:xfrm>
          <a:solidFill>
            <a:schemeClr val="accent3">
              <a:lumMod val="20000"/>
              <a:lumOff val="80000"/>
            </a:schemeClr>
          </a:solidFill>
        </p:spPr>
        <p:txBody>
          <a:bodyPr rtlCol="0" anchor="ctr" anchorCtr="0"/>
          <a:lstStyle>
            <a:lvl1pPr marL="0" indent="0" algn="ctr">
              <a:buNone/>
              <a:defRPr i="0">
                <a:latin typeface="Meiryo UI" panose="020B0604030504040204" pitchFamily="50" charset="-128"/>
                <a:ea typeface="Meiryo UI" panose="020B0604030504040204" pitchFamily="50" charset="-128"/>
              </a:defRPr>
            </a:lvl1pPr>
          </a:lstStyle>
          <a:p>
            <a:pPr rtl="0"/>
            <a:r>
              <a:rPr lang="ja-JP" altLang="en-US" noProof="0" dirty="0"/>
              <a:t>画像を追加する</a:t>
            </a:r>
          </a:p>
        </p:txBody>
      </p:sp>
      <p:sp>
        <p:nvSpPr>
          <p:cNvPr id="25" name="テキスト プレースホルダー 3">
            <a:extLst>
              <a:ext uri="{FF2B5EF4-FFF2-40B4-BE49-F238E27FC236}">
                <a16:creationId xmlns:a16="http://schemas.microsoft.com/office/drawing/2014/main" id="{02D6ECAC-8814-4C60-BF83-103E85E412C4}"/>
              </a:ext>
            </a:extLst>
          </p:cNvPr>
          <p:cNvSpPr>
            <a:spLocks noGrp="1"/>
          </p:cNvSpPr>
          <p:nvPr>
            <p:ph type="body" sz="half" idx="14" hasCustomPrompt="1"/>
          </p:nvPr>
        </p:nvSpPr>
        <p:spPr>
          <a:xfrm>
            <a:off x="6018265" y="3734155"/>
            <a:ext cx="5919495" cy="2531389"/>
          </a:xfrm>
        </p:spPr>
        <p:txBody>
          <a:bodyPr numCol="2" rtlCol="0">
            <a:normAutofit/>
          </a:bodyPr>
          <a:lstStyle>
            <a:lvl1pPr marL="228600" indent="-228600">
              <a:buClr>
                <a:schemeClr val="accent3">
                  <a:lumMod val="50000"/>
                </a:schemeClr>
              </a:buClr>
              <a:buSzPct val="120000"/>
              <a:buFont typeface="+mj-lt"/>
              <a:buAutoNum type="arabicPeriod"/>
              <a:defRPr sz="1200" i="0">
                <a:solidFill>
                  <a:schemeClr val="tx1"/>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
        <p:nvSpPr>
          <p:cNvPr id="24" name="テキスト プレースホルダー 3">
            <a:extLst>
              <a:ext uri="{FF2B5EF4-FFF2-40B4-BE49-F238E27FC236}">
                <a16:creationId xmlns:a16="http://schemas.microsoft.com/office/drawing/2014/main" id="{C7B6AD5B-AEF5-4540-940C-B1E1FEA3BCAB}"/>
              </a:ext>
            </a:extLst>
          </p:cNvPr>
          <p:cNvSpPr>
            <a:spLocks noGrp="1"/>
          </p:cNvSpPr>
          <p:nvPr>
            <p:ph type="body" sz="half" idx="13" hasCustomPrompt="1"/>
          </p:nvPr>
        </p:nvSpPr>
        <p:spPr>
          <a:xfrm>
            <a:off x="6018265" y="3406597"/>
            <a:ext cx="5919495" cy="267780"/>
          </a:xfrm>
        </p:spPr>
        <p:txBody>
          <a:bodyPr rtlCol="0">
            <a:noAutofit/>
          </a:bodyPr>
          <a:lstStyle>
            <a:lvl1pPr marL="0" indent="0" algn="l">
              <a:buNone/>
              <a:defRPr sz="1600" i="0">
                <a:solidFill>
                  <a:schemeClr val="accent3">
                    <a:lumMod val="50000"/>
                  </a:schemeClr>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
        <p:nvSpPr>
          <p:cNvPr id="23" name="テキスト プレースホルダー 3">
            <a:extLst>
              <a:ext uri="{FF2B5EF4-FFF2-40B4-BE49-F238E27FC236}">
                <a16:creationId xmlns:a16="http://schemas.microsoft.com/office/drawing/2014/main" id="{8FC874B6-474C-46DC-AB76-6E061A973B8A}"/>
              </a:ext>
            </a:extLst>
          </p:cNvPr>
          <p:cNvSpPr>
            <a:spLocks noGrp="1"/>
          </p:cNvSpPr>
          <p:nvPr>
            <p:ph type="body" sz="half" idx="12" hasCustomPrompt="1"/>
          </p:nvPr>
        </p:nvSpPr>
        <p:spPr>
          <a:xfrm>
            <a:off x="6027995" y="1576050"/>
            <a:ext cx="5909765" cy="1778314"/>
          </a:xfrm>
        </p:spPr>
        <p:txBody>
          <a:bodyPr numCol="2" rtlCol="0">
            <a:normAutofit/>
          </a:bodyPr>
          <a:lstStyle>
            <a:lvl1pPr marL="233363" indent="-233363">
              <a:lnSpc>
                <a:spcPct val="100000"/>
              </a:lnSpc>
              <a:spcBef>
                <a:spcPts val="0"/>
              </a:spcBef>
              <a:buNone/>
              <a:tabLst>
                <a:tab pos="112713" algn="r"/>
                <a:tab pos="233363" algn="l"/>
              </a:tabLst>
              <a:defRPr sz="1200" i="0">
                <a:solidFill>
                  <a:schemeClr val="accent3">
                    <a:lumMod val="50000"/>
                  </a:schemeClr>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
        <p:nvSpPr>
          <p:cNvPr id="22" name="テキスト プレースホルダー 3">
            <a:extLst>
              <a:ext uri="{FF2B5EF4-FFF2-40B4-BE49-F238E27FC236}">
                <a16:creationId xmlns:a16="http://schemas.microsoft.com/office/drawing/2014/main" id="{425F942B-DAF3-40B3-B77F-A8C9BE692B7D}"/>
              </a:ext>
            </a:extLst>
          </p:cNvPr>
          <p:cNvSpPr>
            <a:spLocks noGrp="1"/>
          </p:cNvSpPr>
          <p:nvPr>
            <p:ph type="body" sz="half" idx="11" hasCustomPrompt="1"/>
          </p:nvPr>
        </p:nvSpPr>
        <p:spPr>
          <a:xfrm>
            <a:off x="6020775" y="1290047"/>
            <a:ext cx="5919495" cy="267780"/>
          </a:xfrm>
        </p:spPr>
        <p:txBody>
          <a:bodyPr rtlCol="0">
            <a:noAutofit/>
          </a:bodyPr>
          <a:lstStyle>
            <a:lvl1pPr marL="0" indent="0" algn="l">
              <a:buNone/>
              <a:defRPr sz="1600" i="0">
                <a:solidFill>
                  <a:schemeClr val="accent3">
                    <a:lumMod val="50000"/>
                  </a:schemeClr>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
        <p:nvSpPr>
          <p:cNvPr id="7" name="長方形 6">
            <a:extLst>
              <a:ext uri="{FF2B5EF4-FFF2-40B4-BE49-F238E27FC236}">
                <a16:creationId xmlns:a16="http://schemas.microsoft.com/office/drawing/2014/main" id="{7AAE68E5-082A-4AFA-AC51-54889A99670B}"/>
              </a:ext>
            </a:extLst>
          </p:cNvPr>
          <p:cNvSpPr/>
          <p:nvPr userDrawn="1"/>
        </p:nvSpPr>
        <p:spPr>
          <a:xfrm>
            <a:off x="-15240" y="0"/>
            <a:ext cx="12207240" cy="1181100"/>
          </a:xfrm>
          <a:prstGeom prst="rect">
            <a:avLst/>
          </a:prstGeom>
          <a:solidFill>
            <a:schemeClr val="accent3">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ja-JP" altLang="en-US" i="0" noProof="0" dirty="0">
              <a:latin typeface="Meiryo UI" panose="020B0604030504040204" pitchFamily="50" charset="-128"/>
              <a:ea typeface="Meiryo UI" panose="020B0604030504040204" pitchFamily="50" charset="-128"/>
            </a:endParaRPr>
          </a:p>
        </p:txBody>
      </p:sp>
      <p:sp>
        <p:nvSpPr>
          <p:cNvPr id="21" name="テキスト プレースホルダー 3">
            <a:extLst>
              <a:ext uri="{FF2B5EF4-FFF2-40B4-BE49-F238E27FC236}">
                <a16:creationId xmlns:a16="http://schemas.microsoft.com/office/drawing/2014/main" id="{522CA51A-0C04-4FC6-8732-A2C2343AF506}"/>
              </a:ext>
            </a:extLst>
          </p:cNvPr>
          <p:cNvSpPr>
            <a:spLocks noGrp="1"/>
          </p:cNvSpPr>
          <p:nvPr>
            <p:ph type="body" sz="half" idx="2" hasCustomPrompt="1"/>
          </p:nvPr>
        </p:nvSpPr>
        <p:spPr>
          <a:xfrm>
            <a:off x="9401387" y="877386"/>
            <a:ext cx="2562683" cy="228601"/>
          </a:xfrm>
        </p:spPr>
        <p:txBody>
          <a:bodyPr rtlCol="0">
            <a:normAutofit/>
          </a:bodyPr>
          <a:lstStyle>
            <a:lvl1pPr marL="0" indent="0" algn="r">
              <a:buNone/>
              <a:defRPr sz="1100" i="0">
                <a:solidFill>
                  <a:schemeClr val="bg1"/>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
        <p:nvSpPr>
          <p:cNvPr id="20" name="サブタイトル 2">
            <a:extLst>
              <a:ext uri="{FF2B5EF4-FFF2-40B4-BE49-F238E27FC236}">
                <a16:creationId xmlns:a16="http://schemas.microsoft.com/office/drawing/2014/main" id="{14C40663-56FC-4BDA-A2FD-599A32A8CD21}"/>
              </a:ext>
            </a:extLst>
          </p:cNvPr>
          <p:cNvSpPr>
            <a:spLocks noGrp="1"/>
          </p:cNvSpPr>
          <p:nvPr>
            <p:ph type="subTitle" idx="10" hasCustomPrompt="1"/>
          </p:nvPr>
        </p:nvSpPr>
        <p:spPr>
          <a:xfrm>
            <a:off x="198120" y="805901"/>
            <a:ext cx="9144000" cy="375199"/>
          </a:xfrm>
        </p:spPr>
        <p:txBody>
          <a:bodyPr rtlCol="0">
            <a:normAutofit/>
          </a:bodyPr>
          <a:lstStyle>
            <a:lvl1pPr marL="0" indent="0" algn="l">
              <a:buNone/>
              <a:defRPr sz="1600" i="0">
                <a:solidFill>
                  <a:schemeClr val="bg1"/>
                </a:solidFill>
                <a:latin typeface="Meiryo UI" panose="020B0604030504040204" pitchFamily="50" charset="-128"/>
                <a:ea typeface="Meiryo UI" panose="020B0604030504040204"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rtl="0"/>
            <a:r>
              <a:rPr lang="ja-JP" altLang="en-US" noProof="0" dirty="0"/>
              <a:t>クリックしてサブタイトルを追加</a:t>
            </a:r>
          </a:p>
        </p:txBody>
      </p:sp>
      <p:sp>
        <p:nvSpPr>
          <p:cNvPr id="18" name="タイトル 1">
            <a:extLst>
              <a:ext uri="{FF2B5EF4-FFF2-40B4-BE49-F238E27FC236}">
                <a16:creationId xmlns:a16="http://schemas.microsoft.com/office/drawing/2014/main" id="{6B7BA88D-F843-4122-A255-381B3A7EE79F}"/>
              </a:ext>
            </a:extLst>
          </p:cNvPr>
          <p:cNvSpPr>
            <a:spLocks noGrp="1"/>
          </p:cNvSpPr>
          <p:nvPr>
            <p:ph type="title" hasCustomPrompt="1"/>
          </p:nvPr>
        </p:nvSpPr>
        <p:spPr>
          <a:xfrm>
            <a:off x="213360" y="117834"/>
            <a:ext cx="11724400" cy="634092"/>
          </a:xfrm>
        </p:spPr>
        <p:txBody>
          <a:bodyPr rtlCol="0">
            <a:normAutofit/>
          </a:bodyPr>
          <a:lstStyle>
            <a:lvl1pPr>
              <a:defRPr sz="3600" i="0">
                <a:solidFill>
                  <a:schemeClr val="bg1"/>
                </a:solidFill>
                <a:latin typeface="Meiryo UI" panose="020B0604030504040204" pitchFamily="50" charset="-128"/>
                <a:ea typeface="Meiryo UI" panose="020B0604030504040204" pitchFamily="50" charset="-128"/>
              </a:defRPr>
            </a:lvl1pPr>
          </a:lstStyle>
          <a:p>
            <a:pPr rtl="0"/>
            <a:r>
              <a:rPr lang="ja-JP" altLang="en-US" noProof="0" dirty="0"/>
              <a:t>クリックしてタイトルを追加</a:t>
            </a:r>
          </a:p>
        </p:txBody>
      </p:sp>
      <p:sp>
        <p:nvSpPr>
          <p:cNvPr id="28" name="テキスト プレースホルダー 27">
            <a:extLst>
              <a:ext uri="{FF2B5EF4-FFF2-40B4-BE49-F238E27FC236}">
                <a16:creationId xmlns:a16="http://schemas.microsoft.com/office/drawing/2014/main" id="{2BBF59D2-23BC-4077-814F-E2E3AE580999}"/>
              </a:ext>
            </a:extLst>
          </p:cNvPr>
          <p:cNvSpPr>
            <a:spLocks noGrp="1"/>
          </p:cNvSpPr>
          <p:nvPr>
            <p:ph type="body" sz="quarter" idx="16" hasCustomPrompt="1"/>
          </p:nvPr>
        </p:nvSpPr>
        <p:spPr>
          <a:xfrm>
            <a:off x="9575460" y="4992427"/>
            <a:ext cx="1944124" cy="1020891"/>
          </a:xfrm>
          <a:solidFill>
            <a:schemeClr val="accent3">
              <a:lumMod val="20000"/>
              <a:lumOff val="80000"/>
            </a:schemeClr>
          </a:solidFill>
          <a:ln>
            <a:noFill/>
          </a:ln>
        </p:spPr>
        <p:txBody>
          <a:bodyPr tIns="91440" bIns="91440" rtlCol="0" anchor="ctr" anchorCtr="0">
            <a:normAutofit/>
          </a:bodyPr>
          <a:lstStyle>
            <a:lvl1pPr marL="0" indent="0" algn="ctr">
              <a:lnSpc>
                <a:spcPct val="100000"/>
              </a:lnSpc>
              <a:spcBef>
                <a:spcPts val="0"/>
              </a:spcBef>
              <a:buNone/>
              <a:defRPr sz="1200" i="0">
                <a:solidFill>
                  <a:schemeClr val="accent3">
                    <a:lumMod val="50000"/>
                  </a:schemeClr>
                </a:solidFill>
                <a:latin typeface="Meiryo UI" panose="020B0604030504040204" pitchFamily="50" charset="-128"/>
                <a:ea typeface="Meiryo UI"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rtl="0"/>
            <a:r>
              <a:rPr lang="ja-JP" altLang="en-US" noProof="0" dirty="0"/>
              <a:t>クリックしてテキストを追加</a:t>
            </a:r>
          </a:p>
        </p:txBody>
      </p:sp>
      <p:sp>
        <p:nvSpPr>
          <p:cNvPr id="26" name="テキスト プレースホルダー 3">
            <a:extLst>
              <a:ext uri="{FF2B5EF4-FFF2-40B4-BE49-F238E27FC236}">
                <a16:creationId xmlns:a16="http://schemas.microsoft.com/office/drawing/2014/main" id="{65B16179-CC8B-4981-9526-8E3E08E72C6A}"/>
              </a:ext>
            </a:extLst>
          </p:cNvPr>
          <p:cNvSpPr>
            <a:spLocks noGrp="1"/>
          </p:cNvSpPr>
          <p:nvPr>
            <p:ph type="body" sz="half" idx="15" hasCustomPrompt="1"/>
          </p:nvPr>
        </p:nvSpPr>
        <p:spPr>
          <a:xfrm>
            <a:off x="6018265" y="6291373"/>
            <a:ext cx="5919495" cy="352803"/>
          </a:xfrm>
        </p:spPr>
        <p:txBody>
          <a:bodyPr numCol="1" rtlCol="0">
            <a:normAutofit/>
          </a:bodyPr>
          <a:lstStyle>
            <a:lvl1pPr marL="0" indent="0">
              <a:buNone/>
              <a:defRPr sz="1000" i="0">
                <a:solidFill>
                  <a:schemeClr val="tx1"/>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Tree>
    <p:extLst>
      <p:ext uri="{BB962C8B-B14F-4D97-AF65-F5344CB8AC3E}">
        <p14:creationId xmlns:p14="http://schemas.microsoft.com/office/powerpoint/2010/main" val="38512666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2 つの料理のレシピ ブック">
    <p:spTree>
      <p:nvGrpSpPr>
        <p:cNvPr id="1" name=""/>
        <p:cNvGrpSpPr/>
        <p:nvPr/>
      </p:nvGrpSpPr>
      <p:grpSpPr>
        <a:xfrm>
          <a:off x="0" y="0"/>
          <a:ext cx="0" cy="0"/>
          <a:chOff x="0" y="0"/>
          <a:chExt cx="0" cy="0"/>
        </a:xfrm>
      </p:grpSpPr>
      <p:sp>
        <p:nvSpPr>
          <p:cNvPr id="45" name="長方形 44">
            <a:extLst>
              <a:ext uri="{FF2B5EF4-FFF2-40B4-BE49-F238E27FC236}">
                <a16:creationId xmlns:a16="http://schemas.microsoft.com/office/drawing/2014/main" id="{97A2E64D-B280-49F7-95F5-CD6A24C1EC9B}"/>
              </a:ext>
            </a:extLst>
          </p:cNvPr>
          <p:cNvSpPr/>
          <p:nvPr userDrawn="1"/>
        </p:nvSpPr>
        <p:spPr>
          <a:xfrm>
            <a:off x="8673395" y="0"/>
            <a:ext cx="3518604" cy="6858000"/>
          </a:xfrm>
          <a:prstGeom prst="rect">
            <a:avLst/>
          </a:prstGeom>
          <a:solidFill>
            <a:schemeClr val="accent3">
              <a:lumMod val="20000"/>
              <a:lumOff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rtl="0"/>
            <a:endParaRPr lang="ja-JP" altLang="en-US" i="0" noProof="0" dirty="0">
              <a:latin typeface="Meiryo UI" panose="020B0604030504040204" pitchFamily="50" charset="-128"/>
              <a:ea typeface="Meiryo UI" panose="020B0604030504040204" pitchFamily="50" charset="-128"/>
            </a:endParaRPr>
          </a:p>
        </p:txBody>
      </p:sp>
      <p:sp>
        <p:nvSpPr>
          <p:cNvPr id="23" name="テキスト プレースホルダー 3">
            <a:extLst>
              <a:ext uri="{FF2B5EF4-FFF2-40B4-BE49-F238E27FC236}">
                <a16:creationId xmlns:a16="http://schemas.microsoft.com/office/drawing/2014/main" id="{8FC874B6-474C-46DC-AB76-6E061A973B8A}"/>
              </a:ext>
            </a:extLst>
          </p:cNvPr>
          <p:cNvSpPr>
            <a:spLocks noGrp="1"/>
          </p:cNvSpPr>
          <p:nvPr>
            <p:ph type="body" sz="half" idx="12" hasCustomPrompt="1"/>
          </p:nvPr>
        </p:nvSpPr>
        <p:spPr>
          <a:xfrm>
            <a:off x="9042842" y="493212"/>
            <a:ext cx="2856467" cy="5691020"/>
          </a:xfrm>
        </p:spPr>
        <p:txBody>
          <a:bodyPr numCol="1" rtlCol="0">
            <a:normAutofit/>
          </a:bodyPr>
          <a:lstStyle>
            <a:lvl1pPr marL="233363" indent="-233363">
              <a:lnSpc>
                <a:spcPct val="150000"/>
              </a:lnSpc>
              <a:spcBef>
                <a:spcPts val="0"/>
              </a:spcBef>
              <a:buNone/>
              <a:tabLst>
                <a:tab pos="112713" algn="r"/>
                <a:tab pos="233363" algn="l"/>
              </a:tabLst>
              <a:defRPr sz="1200" i="0">
                <a:solidFill>
                  <a:schemeClr val="accent3">
                    <a:lumMod val="50000"/>
                  </a:schemeClr>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
        <p:nvSpPr>
          <p:cNvPr id="22" name="テキスト プレースホルダー 3">
            <a:extLst>
              <a:ext uri="{FF2B5EF4-FFF2-40B4-BE49-F238E27FC236}">
                <a16:creationId xmlns:a16="http://schemas.microsoft.com/office/drawing/2014/main" id="{425F942B-DAF3-40B3-B77F-A8C9BE692B7D}"/>
              </a:ext>
            </a:extLst>
          </p:cNvPr>
          <p:cNvSpPr>
            <a:spLocks noGrp="1"/>
          </p:cNvSpPr>
          <p:nvPr>
            <p:ph type="body" sz="half" idx="11" hasCustomPrompt="1"/>
          </p:nvPr>
        </p:nvSpPr>
        <p:spPr>
          <a:xfrm>
            <a:off x="9034339" y="167107"/>
            <a:ext cx="2856467" cy="267780"/>
          </a:xfrm>
        </p:spPr>
        <p:txBody>
          <a:bodyPr rtlCol="0">
            <a:noAutofit/>
          </a:bodyPr>
          <a:lstStyle>
            <a:lvl1pPr marL="0" indent="0" algn="l">
              <a:buNone/>
              <a:defRPr sz="1600" i="0">
                <a:solidFill>
                  <a:schemeClr val="accent3">
                    <a:lumMod val="50000"/>
                  </a:schemeClr>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
        <p:nvSpPr>
          <p:cNvPr id="7" name="長方形 6">
            <a:extLst>
              <a:ext uri="{FF2B5EF4-FFF2-40B4-BE49-F238E27FC236}">
                <a16:creationId xmlns:a16="http://schemas.microsoft.com/office/drawing/2014/main" id="{7AAE68E5-082A-4AFA-AC51-54889A99670B}"/>
              </a:ext>
            </a:extLst>
          </p:cNvPr>
          <p:cNvSpPr/>
          <p:nvPr userDrawn="1"/>
        </p:nvSpPr>
        <p:spPr>
          <a:xfrm>
            <a:off x="-15240" y="0"/>
            <a:ext cx="8688635" cy="1181100"/>
          </a:xfrm>
          <a:prstGeom prst="rect">
            <a:avLst/>
          </a:prstGeom>
          <a:solidFill>
            <a:schemeClr val="accent3">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ja-JP" altLang="en-US" i="0" noProof="0" dirty="0">
              <a:latin typeface="Meiryo UI" panose="020B0604030504040204" pitchFamily="50" charset="-128"/>
              <a:ea typeface="Meiryo UI" panose="020B0604030504040204" pitchFamily="50" charset="-128"/>
            </a:endParaRPr>
          </a:p>
        </p:txBody>
      </p:sp>
      <p:sp>
        <p:nvSpPr>
          <p:cNvPr id="20" name="サブタイトル 2">
            <a:extLst>
              <a:ext uri="{FF2B5EF4-FFF2-40B4-BE49-F238E27FC236}">
                <a16:creationId xmlns:a16="http://schemas.microsoft.com/office/drawing/2014/main" id="{14C40663-56FC-4BDA-A2FD-599A32A8CD21}"/>
              </a:ext>
            </a:extLst>
          </p:cNvPr>
          <p:cNvSpPr>
            <a:spLocks noGrp="1"/>
          </p:cNvSpPr>
          <p:nvPr>
            <p:ph type="subTitle" idx="10" hasCustomPrompt="1"/>
          </p:nvPr>
        </p:nvSpPr>
        <p:spPr>
          <a:xfrm>
            <a:off x="198120" y="781224"/>
            <a:ext cx="5296301" cy="399876"/>
          </a:xfrm>
        </p:spPr>
        <p:txBody>
          <a:bodyPr rtlCol="0">
            <a:normAutofit/>
          </a:bodyPr>
          <a:lstStyle>
            <a:lvl1pPr marL="0" indent="0" algn="l">
              <a:buNone/>
              <a:defRPr sz="1600" i="0">
                <a:solidFill>
                  <a:schemeClr val="bg1"/>
                </a:solidFill>
                <a:latin typeface="Meiryo UI" panose="020B0604030504040204" pitchFamily="50" charset="-128"/>
                <a:ea typeface="Meiryo UI" panose="020B0604030504040204"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ja-JP" altLang="en-US" noProof="0" dirty="0"/>
              <a:t>クリックしてサブタイトルを追加</a:t>
            </a:r>
          </a:p>
        </p:txBody>
      </p:sp>
      <p:sp>
        <p:nvSpPr>
          <p:cNvPr id="18" name="タイトル 1">
            <a:extLst>
              <a:ext uri="{FF2B5EF4-FFF2-40B4-BE49-F238E27FC236}">
                <a16:creationId xmlns:a16="http://schemas.microsoft.com/office/drawing/2014/main" id="{6B7BA88D-F843-4122-A255-381B3A7EE79F}"/>
              </a:ext>
            </a:extLst>
          </p:cNvPr>
          <p:cNvSpPr>
            <a:spLocks noGrp="1"/>
          </p:cNvSpPr>
          <p:nvPr>
            <p:ph type="title" hasCustomPrompt="1"/>
          </p:nvPr>
        </p:nvSpPr>
        <p:spPr>
          <a:xfrm>
            <a:off x="213360" y="117834"/>
            <a:ext cx="8460035" cy="634092"/>
          </a:xfrm>
        </p:spPr>
        <p:txBody>
          <a:bodyPr rtlCol="0">
            <a:normAutofit/>
          </a:bodyPr>
          <a:lstStyle>
            <a:lvl1pPr>
              <a:defRPr sz="3600" i="0">
                <a:solidFill>
                  <a:schemeClr val="bg1"/>
                </a:solidFill>
                <a:latin typeface="Meiryo UI" panose="020B0604030504040204" pitchFamily="50" charset="-128"/>
                <a:ea typeface="Meiryo UI" panose="020B0604030504040204" pitchFamily="50" charset="-128"/>
              </a:defRPr>
            </a:lvl1pPr>
          </a:lstStyle>
          <a:p>
            <a:pPr rtl="0"/>
            <a:r>
              <a:rPr lang="ja-JP" altLang="en-US" noProof="0" dirty="0"/>
              <a:t>クリックしてタイトルを追加</a:t>
            </a:r>
          </a:p>
        </p:txBody>
      </p:sp>
      <p:sp>
        <p:nvSpPr>
          <p:cNvPr id="28" name="テキスト プレースホルダー 27">
            <a:extLst>
              <a:ext uri="{FF2B5EF4-FFF2-40B4-BE49-F238E27FC236}">
                <a16:creationId xmlns:a16="http://schemas.microsoft.com/office/drawing/2014/main" id="{2BBF59D2-23BC-4077-814F-E2E3AE580999}"/>
              </a:ext>
            </a:extLst>
          </p:cNvPr>
          <p:cNvSpPr>
            <a:spLocks noGrp="1"/>
          </p:cNvSpPr>
          <p:nvPr>
            <p:ph type="body" sz="quarter" idx="16" hasCustomPrompt="1"/>
          </p:nvPr>
        </p:nvSpPr>
        <p:spPr>
          <a:xfrm>
            <a:off x="198120" y="3898410"/>
            <a:ext cx="2852929" cy="1181100"/>
          </a:xfrm>
          <a:noFill/>
          <a:ln>
            <a:noFill/>
          </a:ln>
        </p:spPr>
        <p:txBody>
          <a:bodyPr tIns="91440" bIns="91440" rtlCol="0" anchor="ctr" anchorCtr="0">
            <a:normAutofit/>
          </a:bodyPr>
          <a:lstStyle>
            <a:lvl1pPr marL="0" indent="0" algn="ctr">
              <a:lnSpc>
                <a:spcPct val="100000"/>
              </a:lnSpc>
              <a:spcBef>
                <a:spcPts val="0"/>
              </a:spcBef>
              <a:buNone/>
              <a:defRPr sz="1200" i="0">
                <a:solidFill>
                  <a:schemeClr val="accent3">
                    <a:lumMod val="50000"/>
                  </a:schemeClr>
                </a:solidFill>
                <a:latin typeface="Meiryo UI" panose="020B0604030504040204" pitchFamily="50" charset="-128"/>
                <a:ea typeface="Meiryo UI"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rtl="0"/>
            <a:r>
              <a:rPr lang="ja-JP" altLang="en-US" noProof="0" dirty="0"/>
              <a:t>クリックしてテキストを追加</a:t>
            </a:r>
          </a:p>
        </p:txBody>
      </p:sp>
      <p:sp>
        <p:nvSpPr>
          <p:cNvPr id="26" name="テキスト プレースホルダー 3">
            <a:extLst>
              <a:ext uri="{FF2B5EF4-FFF2-40B4-BE49-F238E27FC236}">
                <a16:creationId xmlns:a16="http://schemas.microsoft.com/office/drawing/2014/main" id="{65B16179-CC8B-4981-9526-8E3E08E72C6A}"/>
              </a:ext>
            </a:extLst>
          </p:cNvPr>
          <p:cNvSpPr>
            <a:spLocks noGrp="1"/>
          </p:cNvSpPr>
          <p:nvPr>
            <p:ph type="body" sz="half" idx="15" hasCustomPrompt="1"/>
          </p:nvPr>
        </p:nvSpPr>
        <p:spPr>
          <a:xfrm>
            <a:off x="9051718" y="6254225"/>
            <a:ext cx="2856467" cy="485941"/>
          </a:xfrm>
        </p:spPr>
        <p:txBody>
          <a:bodyPr numCol="2" rtlCol="0">
            <a:normAutofit/>
          </a:bodyPr>
          <a:lstStyle>
            <a:lvl1pPr marL="0" indent="0">
              <a:lnSpc>
                <a:spcPct val="100000"/>
              </a:lnSpc>
              <a:spcBef>
                <a:spcPts val="0"/>
              </a:spcBef>
              <a:buNone/>
              <a:defRPr sz="1000" i="0">
                <a:solidFill>
                  <a:schemeClr val="tx1"/>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
        <p:nvSpPr>
          <p:cNvPr id="15" name="図プレースホルダー 29" descr="画像を追加する空のプレースホルダー。プレースホルダーをクリックし、追加する画像を選択します。">
            <a:extLst>
              <a:ext uri="{FF2B5EF4-FFF2-40B4-BE49-F238E27FC236}">
                <a16:creationId xmlns:a16="http://schemas.microsoft.com/office/drawing/2014/main" id="{1216BA9B-211A-403E-8645-BA7B4B237633}"/>
              </a:ext>
            </a:extLst>
          </p:cNvPr>
          <p:cNvSpPr>
            <a:spLocks noGrp="1"/>
          </p:cNvSpPr>
          <p:nvPr>
            <p:ph type="pic" sz="quarter" idx="19" hasCustomPrompt="1"/>
          </p:nvPr>
        </p:nvSpPr>
        <p:spPr>
          <a:xfrm>
            <a:off x="6432432" y="1516966"/>
            <a:ext cx="2194560" cy="1508760"/>
          </a:xfrm>
          <a:solidFill>
            <a:schemeClr val="accent3">
              <a:lumMod val="20000"/>
              <a:lumOff val="80000"/>
            </a:schemeClr>
          </a:solidFill>
        </p:spPr>
        <p:txBody>
          <a:bodyPr rtlCol="0" anchor="ctr" anchorCtr="0">
            <a:normAutofit/>
          </a:bodyPr>
          <a:lstStyle>
            <a:lvl1pPr marL="0" indent="0" algn="ctr">
              <a:buNone/>
              <a:defRPr sz="2000" i="0">
                <a:latin typeface="Meiryo UI" panose="020B0604030504040204" pitchFamily="50" charset="-128"/>
                <a:ea typeface="Meiryo UI" panose="020B0604030504040204" pitchFamily="50" charset="-128"/>
              </a:defRPr>
            </a:lvl1pPr>
          </a:lstStyle>
          <a:p>
            <a:pPr rtl="0"/>
            <a:r>
              <a:rPr lang="ja-JP" altLang="en-US" noProof="0" dirty="0"/>
              <a:t>画像を追加する</a:t>
            </a:r>
          </a:p>
        </p:txBody>
      </p:sp>
      <p:sp>
        <p:nvSpPr>
          <p:cNvPr id="29" name="テキスト プレースホルダー 3">
            <a:extLst>
              <a:ext uri="{FF2B5EF4-FFF2-40B4-BE49-F238E27FC236}">
                <a16:creationId xmlns:a16="http://schemas.microsoft.com/office/drawing/2014/main" id="{B934946C-9253-40AA-84F7-378E3106E765}"/>
              </a:ext>
            </a:extLst>
          </p:cNvPr>
          <p:cNvSpPr>
            <a:spLocks noGrp="1"/>
          </p:cNvSpPr>
          <p:nvPr>
            <p:ph type="body" sz="half" idx="21" hasCustomPrompt="1"/>
          </p:nvPr>
        </p:nvSpPr>
        <p:spPr>
          <a:xfrm>
            <a:off x="3525169" y="1516966"/>
            <a:ext cx="2728244" cy="1474888"/>
          </a:xfrm>
        </p:spPr>
        <p:txBody>
          <a:bodyPr numCol="1" rtlCol="0">
            <a:normAutofit/>
          </a:bodyPr>
          <a:lstStyle>
            <a:lvl1pPr marL="0" indent="0">
              <a:lnSpc>
                <a:spcPct val="100000"/>
              </a:lnSpc>
              <a:spcBef>
                <a:spcPts val="600"/>
              </a:spcBef>
              <a:buClr>
                <a:schemeClr val="accent2">
                  <a:lumMod val="50000"/>
                </a:schemeClr>
              </a:buClr>
              <a:buSzPct val="120000"/>
              <a:buFont typeface="+mj-lt"/>
              <a:buNone/>
              <a:defRPr sz="1200" i="0">
                <a:solidFill>
                  <a:schemeClr val="tx1"/>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
        <p:nvSpPr>
          <p:cNvPr id="30" name="図プレースホルダー 29" descr="画像を追加する空のプレースホルダー。プレースホルダーをクリックし、追加する画像を選択します。">
            <a:extLst>
              <a:ext uri="{FF2B5EF4-FFF2-40B4-BE49-F238E27FC236}">
                <a16:creationId xmlns:a16="http://schemas.microsoft.com/office/drawing/2014/main" id="{69A9EAF2-ED61-42E4-B65B-25E4AA320B13}"/>
              </a:ext>
            </a:extLst>
          </p:cNvPr>
          <p:cNvSpPr>
            <a:spLocks noGrp="1"/>
          </p:cNvSpPr>
          <p:nvPr>
            <p:ph type="pic" sz="quarter" idx="17" hasCustomPrompt="1"/>
          </p:nvPr>
        </p:nvSpPr>
        <p:spPr>
          <a:xfrm>
            <a:off x="199756" y="1078689"/>
            <a:ext cx="2852928" cy="2798064"/>
          </a:xfrm>
          <a:solidFill>
            <a:schemeClr val="accent3">
              <a:lumMod val="20000"/>
              <a:lumOff val="80000"/>
            </a:schemeClr>
          </a:solidFill>
        </p:spPr>
        <p:txBody>
          <a:bodyPr rtlCol="0" anchor="ctr" anchorCtr="0">
            <a:normAutofit/>
          </a:bodyPr>
          <a:lstStyle>
            <a:lvl1pPr marL="0" indent="0" algn="ctr">
              <a:buNone/>
              <a:defRPr sz="2000" i="0">
                <a:latin typeface="Meiryo UI" panose="020B0604030504040204" pitchFamily="50" charset="-128"/>
                <a:ea typeface="Meiryo UI" panose="020B0604030504040204" pitchFamily="50" charset="-128"/>
              </a:defRPr>
            </a:lvl1pPr>
          </a:lstStyle>
          <a:p>
            <a:pPr rtl="0"/>
            <a:r>
              <a:rPr lang="ja-JP" altLang="en-US" noProof="0" dirty="0"/>
              <a:t>画像を追加する</a:t>
            </a:r>
          </a:p>
        </p:txBody>
      </p:sp>
      <p:sp>
        <p:nvSpPr>
          <p:cNvPr id="38" name="テキスト プレースホルダー 3">
            <a:extLst>
              <a:ext uri="{FF2B5EF4-FFF2-40B4-BE49-F238E27FC236}">
                <a16:creationId xmlns:a16="http://schemas.microsoft.com/office/drawing/2014/main" id="{EED0BB26-D2F7-4112-BAFC-D9A66C9DD5EE}"/>
              </a:ext>
            </a:extLst>
          </p:cNvPr>
          <p:cNvSpPr>
            <a:spLocks noGrp="1"/>
          </p:cNvSpPr>
          <p:nvPr>
            <p:ph type="body" sz="half" idx="27" hasCustomPrompt="1"/>
          </p:nvPr>
        </p:nvSpPr>
        <p:spPr>
          <a:xfrm>
            <a:off x="3525169" y="3337745"/>
            <a:ext cx="2728244" cy="1474888"/>
          </a:xfrm>
        </p:spPr>
        <p:txBody>
          <a:bodyPr numCol="1" rtlCol="0">
            <a:normAutofit/>
          </a:bodyPr>
          <a:lstStyle>
            <a:lvl1pPr marL="0" indent="0">
              <a:lnSpc>
                <a:spcPct val="100000"/>
              </a:lnSpc>
              <a:spcBef>
                <a:spcPts val="600"/>
              </a:spcBef>
              <a:buClr>
                <a:schemeClr val="accent2">
                  <a:lumMod val="50000"/>
                </a:schemeClr>
              </a:buClr>
              <a:buSzPct val="120000"/>
              <a:buFont typeface="+mj-lt"/>
              <a:buNone/>
              <a:defRPr sz="1200" i="0">
                <a:solidFill>
                  <a:schemeClr val="tx1"/>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
        <p:nvSpPr>
          <p:cNvPr id="39" name="テキスト プレースホルダー 3">
            <a:extLst>
              <a:ext uri="{FF2B5EF4-FFF2-40B4-BE49-F238E27FC236}">
                <a16:creationId xmlns:a16="http://schemas.microsoft.com/office/drawing/2014/main" id="{647B97E8-F206-4899-A05D-3CEA7763CBD7}"/>
              </a:ext>
            </a:extLst>
          </p:cNvPr>
          <p:cNvSpPr>
            <a:spLocks noGrp="1"/>
          </p:cNvSpPr>
          <p:nvPr>
            <p:ph type="body" sz="half" idx="28" hasCustomPrompt="1"/>
          </p:nvPr>
        </p:nvSpPr>
        <p:spPr>
          <a:xfrm>
            <a:off x="3525169" y="5134461"/>
            <a:ext cx="2728244" cy="1474888"/>
          </a:xfrm>
        </p:spPr>
        <p:txBody>
          <a:bodyPr numCol="1" rtlCol="0">
            <a:normAutofit/>
          </a:bodyPr>
          <a:lstStyle>
            <a:lvl1pPr marL="0" indent="0">
              <a:lnSpc>
                <a:spcPct val="100000"/>
              </a:lnSpc>
              <a:spcBef>
                <a:spcPts val="600"/>
              </a:spcBef>
              <a:buClr>
                <a:schemeClr val="accent2">
                  <a:lumMod val="50000"/>
                </a:schemeClr>
              </a:buClr>
              <a:buSzPct val="120000"/>
              <a:buFont typeface="+mj-lt"/>
              <a:buNone/>
              <a:defRPr sz="1200" i="0">
                <a:solidFill>
                  <a:schemeClr val="tx1"/>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
        <p:nvSpPr>
          <p:cNvPr id="40" name="図プレースホルダー 29" descr="画像を追加する空のプレースホルダー。プレースホルダーをクリックし、追加する画像を選択します。">
            <a:extLst>
              <a:ext uri="{FF2B5EF4-FFF2-40B4-BE49-F238E27FC236}">
                <a16:creationId xmlns:a16="http://schemas.microsoft.com/office/drawing/2014/main" id="{200F5F5B-FD46-4295-B012-F670E320EA6D}"/>
              </a:ext>
            </a:extLst>
          </p:cNvPr>
          <p:cNvSpPr>
            <a:spLocks noGrp="1"/>
          </p:cNvSpPr>
          <p:nvPr>
            <p:ph type="pic" sz="quarter" idx="29" hasCustomPrompt="1"/>
          </p:nvPr>
        </p:nvSpPr>
        <p:spPr>
          <a:xfrm>
            <a:off x="6432432" y="3317693"/>
            <a:ext cx="2194560" cy="1508760"/>
          </a:xfrm>
          <a:solidFill>
            <a:schemeClr val="accent3">
              <a:lumMod val="20000"/>
              <a:lumOff val="80000"/>
            </a:schemeClr>
          </a:solidFill>
        </p:spPr>
        <p:txBody>
          <a:bodyPr rtlCol="0" anchor="ctr" anchorCtr="0">
            <a:normAutofit/>
          </a:bodyPr>
          <a:lstStyle>
            <a:lvl1pPr marL="0" indent="0" algn="ctr">
              <a:buNone/>
              <a:defRPr sz="2000" i="0">
                <a:latin typeface="Meiryo UI" panose="020B0604030504040204" pitchFamily="50" charset="-128"/>
                <a:ea typeface="Meiryo UI" panose="020B0604030504040204" pitchFamily="50" charset="-128"/>
              </a:defRPr>
            </a:lvl1pPr>
          </a:lstStyle>
          <a:p>
            <a:pPr rtl="0"/>
            <a:r>
              <a:rPr lang="ja-JP" altLang="en-US" noProof="0" dirty="0"/>
              <a:t>画像を追加する</a:t>
            </a:r>
          </a:p>
        </p:txBody>
      </p:sp>
      <p:sp>
        <p:nvSpPr>
          <p:cNvPr id="42" name="図プレースホルダー 29" descr="画像を追加する空のプレースホルダー。プレースホルダーをクリックし、追加する画像を選択します。">
            <a:extLst>
              <a:ext uri="{FF2B5EF4-FFF2-40B4-BE49-F238E27FC236}">
                <a16:creationId xmlns:a16="http://schemas.microsoft.com/office/drawing/2014/main" id="{A15085C5-1FA2-4C89-A410-A151654D4090}"/>
              </a:ext>
            </a:extLst>
          </p:cNvPr>
          <p:cNvSpPr>
            <a:spLocks noGrp="1"/>
          </p:cNvSpPr>
          <p:nvPr>
            <p:ph type="pic" sz="quarter" idx="31" hasCustomPrompt="1"/>
          </p:nvPr>
        </p:nvSpPr>
        <p:spPr>
          <a:xfrm>
            <a:off x="6432432" y="5118419"/>
            <a:ext cx="2194560" cy="1508760"/>
          </a:xfrm>
          <a:solidFill>
            <a:schemeClr val="accent3">
              <a:lumMod val="20000"/>
              <a:lumOff val="80000"/>
            </a:schemeClr>
          </a:solidFill>
        </p:spPr>
        <p:txBody>
          <a:bodyPr rtlCol="0" anchor="ctr" anchorCtr="0">
            <a:normAutofit/>
          </a:bodyPr>
          <a:lstStyle>
            <a:lvl1pPr marL="0" indent="0" algn="ctr">
              <a:buNone/>
              <a:defRPr sz="2000" i="0">
                <a:latin typeface="Meiryo UI" panose="020B0604030504040204" pitchFamily="50" charset="-128"/>
                <a:ea typeface="Meiryo UI" panose="020B0604030504040204" pitchFamily="50" charset="-128"/>
              </a:defRPr>
            </a:lvl1pPr>
          </a:lstStyle>
          <a:p>
            <a:pPr rtl="0"/>
            <a:r>
              <a:rPr lang="ja-JP" altLang="en-US" noProof="0" dirty="0"/>
              <a:t>画像を追加する</a:t>
            </a:r>
          </a:p>
        </p:txBody>
      </p:sp>
      <p:sp>
        <p:nvSpPr>
          <p:cNvPr id="21" name="テキスト ボックス 20">
            <a:extLst>
              <a:ext uri="{FF2B5EF4-FFF2-40B4-BE49-F238E27FC236}">
                <a16:creationId xmlns:a16="http://schemas.microsoft.com/office/drawing/2014/main" id="{DE36BD91-F42B-477D-9347-DBA3C0FDC2DB}"/>
              </a:ext>
            </a:extLst>
          </p:cNvPr>
          <p:cNvSpPr txBox="1"/>
          <p:nvPr userDrawn="1"/>
        </p:nvSpPr>
        <p:spPr>
          <a:xfrm>
            <a:off x="3090200" y="1400373"/>
            <a:ext cx="503664" cy="646331"/>
          </a:xfrm>
          <a:prstGeom prst="rect">
            <a:avLst/>
          </a:prstGeom>
          <a:noFill/>
        </p:spPr>
        <p:txBody>
          <a:bodyPr wrap="none" rtlCol="0">
            <a:spAutoFit/>
          </a:bodyPr>
          <a:lstStyle/>
          <a:p>
            <a:pPr marL="0" lvl="0" indent="0" algn="r" defTabSz="914400" rtl="0" eaLnBrk="1" latinLnBrk="0" hangingPunct="1">
              <a:lnSpc>
                <a:spcPct val="90000"/>
              </a:lnSpc>
              <a:spcBef>
                <a:spcPts val="1000"/>
              </a:spcBef>
              <a:buFont typeface="Arial" panose="020B0604020202020204" pitchFamily="34" charset="0"/>
              <a:buNone/>
            </a:pPr>
            <a:r>
              <a:rPr lang="en-US" altLang="ja-JP" sz="4000" i="0" kern="1200" noProof="0" dirty="0">
                <a:solidFill>
                  <a:schemeClr val="accent3">
                    <a:lumMod val="50000"/>
                  </a:schemeClr>
                </a:solidFill>
                <a:latin typeface="Meiryo UI" panose="020B0604030504040204" pitchFamily="50" charset="-128"/>
                <a:ea typeface="Meiryo UI" panose="020B0604030504040204" pitchFamily="50" charset="-128"/>
                <a:cs typeface="+mn-cs"/>
              </a:rPr>
              <a:t>1</a:t>
            </a:r>
          </a:p>
        </p:txBody>
      </p:sp>
      <p:sp>
        <p:nvSpPr>
          <p:cNvPr id="24" name="テキスト ボックス 23">
            <a:extLst>
              <a:ext uri="{FF2B5EF4-FFF2-40B4-BE49-F238E27FC236}">
                <a16:creationId xmlns:a16="http://schemas.microsoft.com/office/drawing/2014/main" id="{8F6A3EC1-DE16-42B6-9619-DF093A5C3C27}"/>
              </a:ext>
            </a:extLst>
          </p:cNvPr>
          <p:cNvSpPr txBox="1"/>
          <p:nvPr userDrawn="1"/>
        </p:nvSpPr>
        <p:spPr>
          <a:xfrm>
            <a:off x="3090200" y="3266751"/>
            <a:ext cx="503664" cy="646331"/>
          </a:xfrm>
          <a:prstGeom prst="rect">
            <a:avLst/>
          </a:prstGeom>
          <a:noFill/>
        </p:spPr>
        <p:txBody>
          <a:bodyPr wrap="none" rtlCol="0">
            <a:spAutoFit/>
          </a:bodyPr>
          <a:lstStyle/>
          <a:p>
            <a:pPr marL="0" lvl="0" indent="0" algn="r" defTabSz="914400" rtl="0" eaLnBrk="1" latinLnBrk="0" hangingPunct="1">
              <a:lnSpc>
                <a:spcPct val="90000"/>
              </a:lnSpc>
              <a:spcBef>
                <a:spcPts val="1000"/>
              </a:spcBef>
              <a:buFont typeface="Arial" panose="020B0604020202020204" pitchFamily="34" charset="0"/>
              <a:buNone/>
            </a:pPr>
            <a:r>
              <a:rPr lang="en-US" altLang="ja-JP" sz="4000" i="0" kern="1200" noProof="0" dirty="0">
                <a:solidFill>
                  <a:schemeClr val="accent3">
                    <a:lumMod val="50000"/>
                  </a:schemeClr>
                </a:solidFill>
                <a:latin typeface="Meiryo UI" panose="020B0604030504040204" pitchFamily="50" charset="-128"/>
                <a:ea typeface="Meiryo UI" panose="020B0604030504040204" pitchFamily="50" charset="-128"/>
                <a:cs typeface="+mn-cs"/>
              </a:rPr>
              <a:t>2</a:t>
            </a:r>
          </a:p>
        </p:txBody>
      </p:sp>
      <p:sp>
        <p:nvSpPr>
          <p:cNvPr id="25" name="テキスト ボックス 24">
            <a:extLst>
              <a:ext uri="{FF2B5EF4-FFF2-40B4-BE49-F238E27FC236}">
                <a16:creationId xmlns:a16="http://schemas.microsoft.com/office/drawing/2014/main" id="{0B4FCA4B-1DE9-4156-B6E1-F7E32DF05D27}"/>
              </a:ext>
            </a:extLst>
          </p:cNvPr>
          <p:cNvSpPr txBox="1"/>
          <p:nvPr userDrawn="1"/>
        </p:nvSpPr>
        <p:spPr>
          <a:xfrm>
            <a:off x="3090200" y="5007869"/>
            <a:ext cx="503664" cy="646331"/>
          </a:xfrm>
          <a:prstGeom prst="rect">
            <a:avLst/>
          </a:prstGeom>
          <a:noFill/>
        </p:spPr>
        <p:txBody>
          <a:bodyPr wrap="none" rtlCol="0">
            <a:spAutoFit/>
          </a:bodyPr>
          <a:lstStyle/>
          <a:p>
            <a:pPr marL="0" lvl="0" indent="0" algn="r" defTabSz="914400" rtl="0" eaLnBrk="1" latinLnBrk="0" hangingPunct="1">
              <a:lnSpc>
                <a:spcPct val="90000"/>
              </a:lnSpc>
              <a:spcBef>
                <a:spcPts val="1000"/>
              </a:spcBef>
              <a:buFont typeface="Arial" panose="020B0604020202020204" pitchFamily="34" charset="0"/>
              <a:buNone/>
            </a:pPr>
            <a:r>
              <a:rPr lang="en-US" altLang="ja-JP" sz="4000" i="0" kern="1200" noProof="0" dirty="0">
                <a:solidFill>
                  <a:schemeClr val="accent3">
                    <a:lumMod val="50000"/>
                  </a:schemeClr>
                </a:solidFill>
                <a:latin typeface="Meiryo UI" panose="020B0604030504040204" pitchFamily="50" charset="-128"/>
                <a:ea typeface="Meiryo UI" panose="020B0604030504040204" pitchFamily="50" charset="-128"/>
                <a:cs typeface="+mn-cs"/>
              </a:rPr>
              <a:t>3</a:t>
            </a:r>
          </a:p>
        </p:txBody>
      </p:sp>
    </p:spTree>
    <p:extLst>
      <p:ext uri="{BB962C8B-B14F-4D97-AF65-F5344CB8AC3E}">
        <p14:creationId xmlns:p14="http://schemas.microsoft.com/office/powerpoint/2010/main" val="7227510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3 つの料理のレシピ ブック">
    <p:spTree>
      <p:nvGrpSpPr>
        <p:cNvPr id="1" name=""/>
        <p:cNvGrpSpPr/>
        <p:nvPr/>
      </p:nvGrpSpPr>
      <p:grpSpPr>
        <a:xfrm>
          <a:off x="0" y="0"/>
          <a:ext cx="0" cy="0"/>
          <a:chOff x="0" y="0"/>
          <a:chExt cx="0" cy="0"/>
        </a:xfrm>
      </p:grpSpPr>
      <p:sp>
        <p:nvSpPr>
          <p:cNvPr id="7" name="長方形 6">
            <a:extLst>
              <a:ext uri="{FF2B5EF4-FFF2-40B4-BE49-F238E27FC236}">
                <a16:creationId xmlns:a16="http://schemas.microsoft.com/office/drawing/2014/main" id="{7AAE68E5-082A-4AFA-AC51-54889A99670B}"/>
              </a:ext>
            </a:extLst>
          </p:cNvPr>
          <p:cNvSpPr/>
          <p:nvPr userDrawn="1"/>
        </p:nvSpPr>
        <p:spPr>
          <a:xfrm>
            <a:off x="-15240" y="0"/>
            <a:ext cx="12207240" cy="1181100"/>
          </a:xfrm>
          <a:prstGeom prst="rect">
            <a:avLst/>
          </a:prstGeom>
          <a:solidFill>
            <a:schemeClr val="accent3">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ja-JP" altLang="en-US" i="0" noProof="0" dirty="0">
              <a:latin typeface="Meiryo UI" panose="020B0604030504040204" pitchFamily="50" charset="-128"/>
              <a:ea typeface="Meiryo UI" panose="020B0604030504040204" pitchFamily="50" charset="-128"/>
            </a:endParaRPr>
          </a:p>
        </p:txBody>
      </p:sp>
      <p:sp>
        <p:nvSpPr>
          <p:cNvPr id="20" name="サブタイトル 2">
            <a:extLst>
              <a:ext uri="{FF2B5EF4-FFF2-40B4-BE49-F238E27FC236}">
                <a16:creationId xmlns:a16="http://schemas.microsoft.com/office/drawing/2014/main" id="{14C40663-56FC-4BDA-A2FD-599A32A8CD21}"/>
              </a:ext>
            </a:extLst>
          </p:cNvPr>
          <p:cNvSpPr>
            <a:spLocks noGrp="1"/>
          </p:cNvSpPr>
          <p:nvPr>
            <p:ph type="subTitle" idx="10" hasCustomPrompt="1"/>
          </p:nvPr>
        </p:nvSpPr>
        <p:spPr>
          <a:xfrm>
            <a:off x="198120" y="805901"/>
            <a:ext cx="8476971" cy="375199"/>
          </a:xfrm>
        </p:spPr>
        <p:txBody>
          <a:bodyPr rtlCol="0">
            <a:normAutofit/>
          </a:bodyPr>
          <a:lstStyle>
            <a:lvl1pPr marL="0" indent="0" algn="l">
              <a:buNone/>
              <a:defRPr sz="1600" i="0">
                <a:solidFill>
                  <a:schemeClr val="bg1"/>
                </a:solidFill>
                <a:latin typeface="Meiryo UI" panose="020B0604030504040204" pitchFamily="50" charset="-128"/>
                <a:ea typeface="Meiryo UI" panose="020B0604030504040204"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ja-JP" altLang="en-US" noProof="0" dirty="0"/>
              <a:t>クリックしてサブタイトルを追加</a:t>
            </a:r>
          </a:p>
        </p:txBody>
      </p:sp>
      <p:sp>
        <p:nvSpPr>
          <p:cNvPr id="18" name="タイトル 1">
            <a:extLst>
              <a:ext uri="{FF2B5EF4-FFF2-40B4-BE49-F238E27FC236}">
                <a16:creationId xmlns:a16="http://schemas.microsoft.com/office/drawing/2014/main" id="{6B7BA88D-F843-4122-A255-381B3A7EE79F}"/>
              </a:ext>
            </a:extLst>
          </p:cNvPr>
          <p:cNvSpPr>
            <a:spLocks noGrp="1"/>
          </p:cNvSpPr>
          <p:nvPr>
            <p:ph type="title" hasCustomPrompt="1"/>
          </p:nvPr>
        </p:nvSpPr>
        <p:spPr>
          <a:xfrm>
            <a:off x="213360" y="117834"/>
            <a:ext cx="8476971" cy="634092"/>
          </a:xfrm>
        </p:spPr>
        <p:txBody>
          <a:bodyPr rtlCol="0">
            <a:normAutofit/>
          </a:bodyPr>
          <a:lstStyle>
            <a:lvl1pPr>
              <a:defRPr sz="3600" i="0">
                <a:solidFill>
                  <a:schemeClr val="bg1"/>
                </a:solidFill>
                <a:latin typeface="Meiryo UI" panose="020B0604030504040204" pitchFamily="50" charset="-128"/>
                <a:ea typeface="Meiryo UI" panose="020B0604030504040204" pitchFamily="50" charset="-128"/>
              </a:defRPr>
            </a:lvl1pPr>
          </a:lstStyle>
          <a:p>
            <a:pPr rtl="0"/>
            <a:r>
              <a:rPr lang="ja-JP" altLang="en-US" noProof="0" dirty="0"/>
              <a:t>クリックしてタイトルを追加</a:t>
            </a:r>
          </a:p>
        </p:txBody>
      </p:sp>
      <p:sp>
        <p:nvSpPr>
          <p:cNvPr id="26" name="テキスト プレースホルダー 3">
            <a:extLst>
              <a:ext uri="{FF2B5EF4-FFF2-40B4-BE49-F238E27FC236}">
                <a16:creationId xmlns:a16="http://schemas.microsoft.com/office/drawing/2014/main" id="{65B16179-CC8B-4981-9526-8E3E08E72C6A}"/>
              </a:ext>
            </a:extLst>
          </p:cNvPr>
          <p:cNvSpPr>
            <a:spLocks noGrp="1"/>
          </p:cNvSpPr>
          <p:nvPr>
            <p:ph type="body" sz="half" idx="15" hasCustomPrompt="1"/>
          </p:nvPr>
        </p:nvSpPr>
        <p:spPr>
          <a:xfrm>
            <a:off x="8936113" y="6291373"/>
            <a:ext cx="3001647" cy="352803"/>
          </a:xfrm>
        </p:spPr>
        <p:txBody>
          <a:bodyPr numCol="1" rtlCol="0">
            <a:normAutofit/>
          </a:bodyPr>
          <a:lstStyle>
            <a:lvl1pPr marL="0" indent="0">
              <a:buNone/>
              <a:defRPr sz="1000" i="0">
                <a:solidFill>
                  <a:schemeClr val="tx1"/>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
        <p:nvSpPr>
          <p:cNvPr id="19" name="テキスト プレースホルダー 3">
            <a:extLst>
              <a:ext uri="{FF2B5EF4-FFF2-40B4-BE49-F238E27FC236}">
                <a16:creationId xmlns:a16="http://schemas.microsoft.com/office/drawing/2014/main" id="{51D8D2EE-CE39-4FED-B22E-D2513633F89E}"/>
              </a:ext>
            </a:extLst>
          </p:cNvPr>
          <p:cNvSpPr>
            <a:spLocks noGrp="1"/>
          </p:cNvSpPr>
          <p:nvPr>
            <p:ph type="body" sz="half" idx="18" hasCustomPrompt="1"/>
          </p:nvPr>
        </p:nvSpPr>
        <p:spPr>
          <a:xfrm>
            <a:off x="8946371" y="1604354"/>
            <a:ext cx="2991390" cy="4678292"/>
          </a:xfrm>
        </p:spPr>
        <p:txBody>
          <a:bodyPr numCol="1" rtlCol="0">
            <a:normAutofit/>
          </a:bodyPr>
          <a:lstStyle>
            <a:lvl1pPr marL="233363" indent="-233363">
              <a:lnSpc>
                <a:spcPct val="150000"/>
              </a:lnSpc>
              <a:spcBef>
                <a:spcPts val="0"/>
              </a:spcBef>
              <a:buNone/>
              <a:tabLst>
                <a:tab pos="112713" algn="r"/>
                <a:tab pos="233363" algn="l"/>
              </a:tabLst>
              <a:defRPr sz="1200" i="0">
                <a:solidFill>
                  <a:schemeClr val="accent3">
                    <a:lumMod val="50000"/>
                  </a:schemeClr>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
        <p:nvSpPr>
          <p:cNvPr id="27" name="テキスト プレースホルダー 3">
            <a:extLst>
              <a:ext uri="{FF2B5EF4-FFF2-40B4-BE49-F238E27FC236}">
                <a16:creationId xmlns:a16="http://schemas.microsoft.com/office/drawing/2014/main" id="{0A7E883A-5927-45B9-A5FB-8EFF513E0CAA}"/>
              </a:ext>
            </a:extLst>
          </p:cNvPr>
          <p:cNvSpPr>
            <a:spLocks noGrp="1"/>
          </p:cNvSpPr>
          <p:nvPr>
            <p:ph type="body" sz="half" idx="19" hasCustomPrompt="1"/>
          </p:nvPr>
        </p:nvSpPr>
        <p:spPr>
          <a:xfrm>
            <a:off x="8946371" y="1295400"/>
            <a:ext cx="3024249" cy="300227"/>
          </a:xfrm>
        </p:spPr>
        <p:txBody>
          <a:bodyPr rtlCol="0">
            <a:noAutofit/>
          </a:bodyPr>
          <a:lstStyle>
            <a:lvl1pPr marL="0" indent="0" algn="l">
              <a:buNone/>
              <a:defRPr sz="1600" i="0">
                <a:solidFill>
                  <a:schemeClr val="accent3">
                    <a:lumMod val="50000"/>
                  </a:schemeClr>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
        <p:nvSpPr>
          <p:cNvPr id="33" name="図プレースホルダー 29" descr="画像を追加する空のプレースホルダー。プレースホルダーをクリックし、追加する画像を選択します。">
            <a:extLst>
              <a:ext uri="{FF2B5EF4-FFF2-40B4-BE49-F238E27FC236}">
                <a16:creationId xmlns:a16="http://schemas.microsoft.com/office/drawing/2014/main" id="{85FEB9CB-F2B1-47F4-9097-30FAF7942942}"/>
              </a:ext>
            </a:extLst>
          </p:cNvPr>
          <p:cNvSpPr>
            <a:spLocks noGrp="1"/>
          </p:cNvSpPr>
          <p:nvPr>
            <p:ph type="pic" sz="quarter" idx="20" hasCustomPrompt="1"/>
          </p:nvPr>
        </p:nvSpPr>
        <p:spPr>
          <a:xfrm>
            <a:off x="221380" y="1313129"/>
            <a:ext cx="2560320" cy="2560320"/>
          </a:xfrm>
          <a:solidFill>
            <a:schemeClr val="accent3">
              <a:lumMod val="20000"/>
              <a:lumOff val="80000"/>
            </a:schemeClr>
          </a:solidFill>
        </p:spPr>
        <p:txBody>
          <a:bodyPr rtlCol="0" anchor="ctr" anchorCtr="0">
            <a:normAutofit/>
          </a:bodyPr>
          <a:lstStyle>
            <a:lvl1pPr marL="0" indent="0" algn="ctr">
              <a:buNone/>
              <a:defRPr sz="2000" i="0">
                <a:latin typeface="Meiryo UI" panose="020B0604030504040204" pitchFamily="50" charset="-128"/>
                <a:ea typeface="Meiryo UI" panose="020B0604030504040204" pitchFamily="50" charset="-128"/>
              </a:defRPr>
            </a:lvl1pPr>
          </a:lstStyle>
          <a:p>
            <a:pPr rtl="0"/>
            <a:r>
              <a:rPr lang="ja-JP" altLang="en-US" noProof="0" dirty="0"/>
              <a:t>画像を追加する</a:t>
            </a:r>
          </a:p>
        </p:txBody>
      </p:sp>
      <p:sp>
        <p:nvSpPr>
          <p:cNvPr id="34" name="テキスト プレースホルダー 3">
            <a:extLst>
              <a:ext uri="{FF2B5EF4-FFF2-40B4-BE49-F238E27FC236}">
                <a16:creationId xmlns:a16="http://schemas.microsoft.com/office/drawing/2014/main" id="{18F989E1-F209-41C2-AEC2-BDDDEE48E1E5}"/>
              </a:ext>
            </a:extLst>
          </p:cNvPr>
          <p:cNvSpPr>
            <a:spLocks noGrp="1"/>
          </p:cNvSpPr>
          <p:nvPr>
            <p:ph type="body" sz="half" idx="21" hasCustomPrompt="1"/>
          </p:nvPr>
        </p:nvSpPr>
        <p:spPr>
          <a:xfrm>
            <a:off x="463625" y="3878284"/>
            <a:ext cx="2316160" cy="2751276"/>
          </a:xfrm>
        </p:spPr>
        <p:txBody>
          <a:bodyPr numCol="1" rtlCol="0">
            <a:normAutofit/>
          </a:bodyPr>
          <a:lstStyle>
            <a:lvl1pPr marL="0" indent="0">
              <a:lnSpc>
                <a:spcPct val="100000"/>
              </a:lnSpc>
              <a:spcBef>
                <a:spcPts val="600"/>
              </a:spcBef>
              <a:buClr>
                <a:schemeClr val="accent2">
                  <a:lumMod val="50000"/>
                </a:schemeClr>
              </a:buClr>
              <a:buSzPct val="120000"/>
              <a:buFont typeface="+mj-lt"/>
              <a:buNone/>
              <a:defRPr sz="1200" i="0">
                <a:solidFill>
                  <a:schemeClr val="tx1"/>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
        <p:nvSpPr>
          <p:cNvPr id="40" name="図プレースホルダー 29" descr="画像を追加する空のプレースホルダー。プレースホルダーをクリックし、追加する画像を選択します。">
            <a:extLst>
              <a:ext uri="{FF2B5EF4-FFF2-40B4-BE49-F238E27FC236}">
                <a16:creationId xmlns:a16="http://schemas.microsoft.com/office/drawing/2014/main" id="{45707C7B-9828-45A7-AF95-4A3BE756BBBA}"/>
              </a:ext>
            </a:extLst>
          </p:cNvPr>
          <p:cNvSpPr>
            <a:spLocks noGrp="1"/>
          </p:cNvSpPr>
          <p:nvPr>
            <p:ph type="pic" sz="quarter" idx="29" hasCustomPrompt="1"/>
          </p:nvPr>
        </p:nvSpPr>
        <p:spPr>
          <a:xfrm>
            <a:off x="3168076" y="1313129"/>
            <a:ext cx="2560320" cy="2560320"/>
          </a:xfrm>
          <a:solidFill>
            <a:schemeClr val="accent3">
              <a:lumMod val="20000"/>
              <a:lumOff val="80000"/>
            </a:schemeClr>
          </a:solidFill>
        </p:spPr>
        <p:txBody>
          <a:bodyPr rtlCol="0" anchor="ctr" anchorCtr="0">
            <a:normAutofit/>
          </a:bodyPr>
          <a:lstStyle>
            <a:lvl1pPr marL="0" indent="0" algn="ctr">
              <a:buNone/>
              <a:defRPr sz="2000" i="0">
                <a:latin typeface="Meiryo UI" panose="020B0604030504040204" pitchFamily="50" charset="-128"/>
                <a:ea typeface="Meiryo UI" panose="020B0604030504040204" pitchFamily="50" charset="-128"/>
              </a:defRPr>
            </a:lvl1pPr>
          </a:lstStyle>
          <a:p>
            <a:pPr rtl="0"/>
            <a:r>
              <a:rPr lang="ja-JP" altLang="en-US" noProof="0" dirty="0"/>
              <a:t>画像を追加する</a:t>
            </a:r>
          </a:p>
        </p:txBody>
      </p:sp>
      <p:sp>
        <p:nvSpPr>
          <p:cNvPr id="41" name="図プレースホルダー 29" descr="画像を追加する空のプレースホルダー。プレースホルダーをクリックし、追加する画像を選択します。">
            <a:extLst>
              <a:ext uri="{FF2B5EF4-FFF2-40B4-BE49-F238E27FC236}">
                <a16:creationId xmlns:a16="http://schemas.microsoft.com/office/drawing/2014/main" id="{56FDA5AA-A766-4B21-8377-9267FFBAE31F}"/>
              </a:ext>
            </a:extLst>
          </p:cNvPr>
          <p:cNvSpPr>
            <a:spLocks noGrp="1"/>
          </p:cNvSpPr>
          <p:nvPr>
            <p:ph type="pic" sz="quarter" idx="31" hasCustomPrompt="1"/>
          </p:nvPr>
        </p:nvSpPr>
        <p:spPr>
          <a:xfrm>
            <a:off x="6114771" y="1313129"/>
            <a:ext cx="2560320" cy="2560320"/>
          </a:xfrm>
          <a:solidFill>
            <a:schemeClr val="accent3">
              <a:lumMod val="20000"/>
              <a:lumOff val="80000"/>
            </a:schemeClr>
          </a:solidFill>
        </p:spPr>
        <p:txBody>
          <a:bodyPr rtlCol="0" anchor="ctr" anchorCtr="0">
            <a:normAutofit/>
          </a:bodyPr>
          <a:lstStyle>
            <a:lvl1pPr marL="0" indent="0" algn="ctr">
              <a:buNone/>
              <a:defRPr sz="2000" i="0">
                <a:latin typeface="Meiryo UI" panose="020B0604030504040204" pitchFamily="50" charset="-128"/>
                <a:ea typeface="Meiryo UI" panose="020B0604030504040204" pitchFamily="50" charset="-128"/>
              </a:defRPr>
            </a:lvl1pPr>
          </a:lstStyle>
          <a:p>
            <a:pPr rtl="0"/>
            <a:r>
              <a:rPr lang="ja-JP" altLang="en-US" noProof="0" dirty="0"/>
              <a:t>画像を追加する</a:t>
            </a:r>
          </a:p>
        </p:txBody>
      </p:sp>
      <p:sp>
        <p:nvSpPr>
          <p:cNvPr id="42" name="テキスト プレースホルダー 3">
            <a:extLst>
              <a:ext uri="{FF2B5EF4-FFF2-40B4-BE49-F238E27FC236}">
                <a16:creationId xmlns:a16="http://schemas.microsoft.com/office/drawing/2014/main" id="{5771C520-4E5C-4853-AE35-F250CB8FB5D8}"/>
              </a:ext>
            </a:extLst>
          </p:cNvPr>
          <p:cNvSpPr>
            <a:spLocks noGrp="1"/>
          </p:cNvSpPr>
          <p:nvPr>
            <p:ph type="body" sz="half" idx="32" hasCustomPrompt="1"/>
          </p:nvPr>
        </p:nvSpPr>
        <p:spPr>
          <a:xfrm>
            <a:off x="3412236" y="3878284"/>
            <a:ext cx="2316160" cy="2751276"/>
          </a:xfrm>
        </p:spPr>
        <p:txBody>
          <a:bodyPr numCol="1" rtlCol="0">
            <a:normAutofit/>
          </a:bodyPr>
          <a:lstStyle>
            <a:lvl1pPr marL="0" indent="0">
              <a:lnSpc>
                <a:spcPct val="100000"/>
              </a:lnSpc>
              <a:spcBef>
                <a:spcPts val="600"/>
              </a:spcBef>
              <a:buClr>
                <a:schemeClr val="accent2">
                  <a:lumMod val="50000"/>
                </a:schemeClr>
              </a:buClr>
              <a:buSzPct val="120000"/>
              <a:buFont typeface="+mj-lt"/>
              <a:buNone/>
              <a:defRPr sz="1200" i="0">
                <a:solidFill>
                  <a:schemeClr val="tx1"/>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
        <p:nvSpPr>
          <p:cNvPr id="44" name="テキスト プレースホルダー 3">
            <a:extLst>
              <a:ext uri="{FF2B5EF4-FFF2-40B4-BE49-F238E27FC236}">
                <a16:creationId xmlns:a16="http://schemas.microsoft.com/office/drawing/2014/main" id="{5C64EC75-B525-40E2-B054-6BA5895D0794}"/>
              </a:ext>
            </a:extLst>
          </p:cNvPr>
          <p:cNvSpPr>
            <a:spLocks noGrp="1"/>
          </p:cNvSpPr>
          <p:nvPr>
            <p:ph type="body" sz="half" idx="34" hasCustomPrompt="1"/>
          </p:nvPr>
        </p:nvSpPr>
        <p:spPr>
          <a:xfrm>
            <a:off x="6349484" y="3878284"/>
            <a:ext cx="2325607" cy="2751276"/>
          </a:xfrm>
        </p:spPr>
        <p:txBody>
          <a:bodyPr numCol="1" rtlCol="0">
            <a:normAutofit/>
          </a:bodyPr>
          <a:lstStyle>
            <a:lvl1pPr marL="0" indent="0">
              <a:lnSpc>
                <a:spcPct val="100000"/>
              </a:lnSpc>
              <a:spcBef>
                <a:spcPts val="600"/>
              </a:spcBef>
              <a:buClr>
                <a:schemeClr val="accent2">
                  <a:lumMod val="50000"/>
                </a:schemeClr>
              </a:buClr>
              <a:buSzPct val="120000"/>
              <a:buFont typeface="+mj-lt"/>
              <a:buNone/>
              <a:defRPr sz="1200" i="0">
                <a:solidFill>
                  <a:schemeClr val="tx1"/>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
        <p:nvSpPr>
          <p:cNvPr id="46" name="テキスト プレースホルダー 27">
            <a:extLst>
              <a:ext uri="{FF2B5EF4-FFF2-40B4-BE49-F238E27FC236}">
                <a16:creationId xmlns:a16="http://schemas.microsoft.com/office/drawing/2014/main" id="{394C56F0-EE6F-474D-AB99-995F044BCB84}"/>
              </a:ext>
            </a:extLst>
          </p:cNvPr>
          <p:cNvSpPr>
            <a:spLocks noGrp="1"/>
          </p:cNvSpPr>
          <p:nvPr>
            <p:ph type="body" sz="quarter" idx="16" hasCustomPrompt="1"/>
          </p:nvPr>
        </p:nvSpPr>
        <p:spPr>
          <a:xfrm>
            <a:off x="8946371" y="213824"/>
            <a:ext cx="2991389" cy="952080"/>
          </a:xfrm>
          <a:noFill/>
          <a:ln>
            <a:noFill/>
          </a:ln>
        </p:spPr>
        <p:txBody>
          <a:bodyPr tIns="91440" bIns="91440" rtlCol="0" anchor="ctr" anchorCtr="0">
            <a:normAutofit/>
          </a:bodyPr>
          <a:lstStyle>
            <a:lvl1pPr marL="0" indent="0" algn="ctr">
              <a:lnSpc>
                <a:spcPct val="100000"/>
              </a:lnSpc>
              <a:spcBef>
                <a:spcPts val="0"/>
              </a:spcBef>
              <a:buNone/>
              <a:defRPr sz="1200" i="0">
                <a:solidFill>
                  <a:schemeClr val="bg1"/>
                </a:solidFill>
                <a:latin typeface="Meiryo UI" panose="020B0604030504040204" pitchFamily="50" charset="-128"/>
                <a:ea typeface="Meiryo UI"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rtl="0"/>
            <a:r>
              <a:rPr lang="ja-JP" altLang="en-US" noProof="0" dirty="0"/>
              <a:t>クリックしてテキストを追加</a:t>
            </a:r>
          </a:p>
        </p:txBody>
      </p:sp>
      <p:sp>
        <p:nvSpPr>
          <p:cNvPr id="2" name="テキスト ボックス 1">
            <a:extLst>
              <a:ext uri="{FF2B5EF4-FFF2-40B4-BE49-F238E27FC236}">
                <a16:creationId xmlns:a16="http://schemas.microsoft.com/office/drawing/2014/main" id="{920B6783-0F8B-4A69-A5F6-7CB50E2B23A8}"/>
              </a:ext>
            </a:extLst>
          </p:cNvPr>
          <p:cNvSpPr txBox="1"/>
          <p:nvPr userDrawn="1"/>
        </p:nvSpPr>
        <p:spPr>
          <a:xfrm>
            <a:off x="140273" y="3873449"/>
            <a:ext cx="375424" cy="424732"/>
          </a:xfrm>
          <a:prstGeom prst="rect">
            <a:avLst/>
          </a:prstGeom>
          <a:noFill/>
        </p:spPr>
        <p:txBody>
          <a:bodyPr wrap="none" rtlCol="0">
            <a:spAutoFit/>
          </a:bodyPr>
          <a:lstStyle/>
          <a:p>
            <a:pPr marL="0" lvl="0" indent="0" algn="ctr" defTabSz="914400" rtl="0" eaLnBrk="1" latinLnBrk="0" hangingPunct="1">
              <a:lnSpc>
                <a:spcPct val="90000"/>
              </a:lnSpc>
              <a:spcBef>
                <a:spcPts val="1000"/>
              </a:spcBef>
              <a:buFont typeface="Arial" panose="020B0604020202020204" pitchFamily="34" charset="0"/>
              <a:buNone/>
            </a:pPr>
            <a:r>
              <a:rPr lang="en-US" altLang="ja-JP" sz="2400" i="0" kern="1200" noProof="0" dirty="0">
                <a:solidFill>
                  <a:schemeClr val="accent3">
                    <a:lumMod val="50000"/>
                  </a:schemeClr>
                </a:solidFill>
                <a:latin typeface="Meiryo UI" panose="020B0604030504040204" pitchFamily="50" charset="-128"/>
                <a:ea typeface="Meiryo UI" panose="020B0604030504040204" pitchFamily="50" charset="-128"/>
                <a:cs typeface="+mn-cs"/>
              </a:rPr>
              <a:t>1</a:t>
            </a:r>
          </a:p>
        </p:txBody>
      </p:sp>
      <p:sp>
        <p:nvSpPr>
          <p:cNvPr id="21" name="テキスト ボックス 20">
            <a:extLst>
              <a:ext uri="{FF2B5EF4-FFF2-40B4-BE49-F238E27FC236}">
                <a16:creationId xmlns:a16="http://schemas.microsoft.com/office/drawing/2014/main" id="{CC4D1335-DA11-4DAC-BCA6-7BB8B148C97F}"/>
              </a:ext>
            </a:extLst>
          </p:cNvPr>
          <p:cNvSpPr txBox="1"/>
          <p:nvPr userDrawn="1"/>
        </p:nvSpPr>
        <p:spPr>
          <a:xfrm>
            <a:off x="3093284" y="3873449"/>
            <a:ext cx="375424" cy="424732"/>
          </a:xfrm>
          <a:prstGeom prst="rect">
            <a:avLst/>
          </a:prstGeom>
          <a:noFill/>
        </p:spPr>
        <p:txBody>
          <a:bodyPr wrap="none" rtlCol="0">
            <a:spAutoFit/>
          </a:bodyPr>
          <a:lstStyle/>
          <a:p>
            <a:pPr marL="0" lvl="0" indent="0" algn="ctr" defTabSz="914400" rtl="0" eaLnBrk="1" latinLnBrk="0" hangingPunct="1">
              <a:lnSpc>
                <a:spcPct val="90000"/>
              </a:lnSpc>
              <a:spcBef>
                <a:spcPts val="1000"/>
              </a:spcBef>
              <a:buFont typeface="Arial" panose="020B0604020202020204" pitchFamily="34" charset="0"/>
              <a:buNone/>
            </a:pPr>
            <a:r>
              <a:rPr lang="en-US" altLang="ja-JP" sz="2400" i="0" kern="1200" noProof="0" dirty="0">
                <a:solidFill>
                  <a:schemeClr val="accent3">
                    <a:lumMod val="50000"/>
                  </a:schemeClr>
                </a:solidFill>
                <a:latin typeface="Meiryo UI" panose="020B0604030504040204" pitchFamily="50" charset="-128"/>
                <a:ea typeface="Meiryo UI" panose="020B0604030504040204" pitchFamily="50" charset="-128"/>
                <a:cs typeface="+mn-cs"/>
              </a:rPr>
              <a:t>2</a:t>
            </a:r>
          </a:p>
        </p:txBody>
      </p:sp>
      <p:sp>
        <p:nvSpPr>
          <p:cNvPr id="22" name="テキスト ボックス 21">
            <a:extLst>
              <a:ext uri="{FF2B5EF4-FFF2-40B4-BE49-F238E27FC236}">
                <a16:creationId xmlns:a16="http://schemas.microsoft.com/office/drawing/2014/main" id="{CB8EECED-0609-4B4F-AE03-A4F22DF062BA}"/>
              </a:ext>
            </a:extLst>
          </p:cNvPr>
          <p:cNvSpPr txBox="1"/>
          <p:nvPr userDrawn="1"/>
        </p:nvSpPr>
        <p:spPr>
          <a:xfrm>
            <a:off x="6046295" y="3873449"/>
            <a:ext cx="375424" cy="424732"/>
          </a:xfrm>
          <a:prstGeom prst="rect">
            <a:avLst/>
          </a:prstGeom>
          <a:noFill/>
        </p:spPr>
        <p:txBody>
          <a:bodyPr wrap="none" rtlCol="0">
            <a:spAutoFit/>
          </a:bodyPr>
          <a:lstStyle/>
          <a:p>
            <a:pPr marL="0" lvl="0" indent="0" algn="ctr" defTabSz="914400" rtl="0" eaLnBrk="1" latinLnBrk="0" hangingPunct="1">
              <a:lnSpc>
                <a:spcPct val="90000"/>
              </a:lnSpc>
              <a:spcBef>
                <a:spcPts val="1000"/>
              </a:spcBef>
              <a:buFont typeface="Arial" panose="020B0604020202020204" pitchFamily="34" charset="0"/>
              <a:buNone/>
            </a:pPr>
            <a:r>
              <a:rPr lang="en-US" altLang="ja-JP" sz="2400" i="0" kern="1200" noProof="0" dirty="0">
                <a:solidFill>
                  <a:schemeClr val="accent3">
                    <a:lumMod val="50000"/>
                  </a:schemeClr>
                </a:solidFill>
                <a:latin typeface="Meiryo UI" panose="020B0604030504040204" pitchFamily="50" charset="-128"/>
                <a:ea typeface="Meiryo UI" panose="020B0604030504040204" pitchFamily="50" charset="-128"/>
                <a:cs typeface="+mn-cs"/>
              </a:rPr>
              <a:t>3</a:t>
            </a:r>
          </a:p>
        </p:txBody>
      </p:sp>
    </p:spTree>
    <p:extLst>
      <p:ext uri="{BB962C8B-B14F-4D97-AF65-F5344CB8AC3E}">
        <p14:creationId xmlns:p14="http://schemas.microsoft.com/office/powerpoint/2010/main" val="984044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4 つの料理のレシピ ブック">
    <p:spTree>
      <p:nvGrpSpPr>
        <p:cNvPr id="1" name=""/>
        <p:cNvGrpSpPr/>
        <p:nvPr/>
      </p:nvGrpSpPr>
      <p:grpSpPr>
        <a:xfrm>
          <a:off x="0" y="0"/>
          <a:ext cx="0" cy="0"/>
          <a:chOff x="0" y="0"/>
          <a:chExt cx="0" cy="0"/>
        </a:xfrm>
      </p:grpSpPr>
      <p:sp>
        <p:nvSpPr>
          <p:cNvPr id="15" name="長方形 14">
            <a:extLst>
              <a:ext uri="{FF2B5EF4-FFF2-40B4-BE49-F238E27FC236}">
                <a16:creationId xmlns:a16="http://schemas.microsoft.com/office/drawing/2014/main" id="{6D41EDA9-50CC-431D-A9E2-D8B28F1D9DD2}"/>
              </a:ext>
            </a:extLst>
          </p:cNvPr>
          <p:cNvSpPr/>
          <p:nvPr userDrawn="1"/>
        </p:nvSpPr>
        <p:spPr>
          <a:xfrm>
            <a:off x="-15240" y="0"/>
            <a:ext cx="5788152" cy="1181100"/>
          </a:xfrm>
          <a:prstGeom prst="rect">
            <a:avLst/>
          </a:prstGeom>
          <a:solidFill>
            <a:schemeClr val="accent3">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ja-JP" altLang="en-US" i="0" noProof="0" dirty="0">
              <a:latin typeface="Meiryo UI" panose="020B0604030504040204" pitchFamily="50" charset="-128"/>
              <a:ea typeface="Meiryo UI" panose="020B0604030504040204" pitchFamily="50" charset="-128"/>
            </a:endParaRPr>
          </a:p>
        </p:txBody>
      </p:sp>
      <p:sp>
        <p:nvSpPr>
          <p:cNvPr id="20" name="サブタイトル 2">
            <a:extLst>
              <a:ext uri="{FF2B5EF4-FFF2-40B4-BE49-F238E27FC236}">
                <a16:creationId xmlns:a16="http://schemas.microsoft.com/office/drawing/2014/main" id="{14C40663-56FC-4BDA-A2FD-599A32A8CD21}"/>
              </a:ext>
            </a:extLst>
          </p:cNvPr>
          <p:cNvSpPr>
            <a:spLocks noGrp="1"/>
          </p:cNvSpPr>
          <p:nvPr>
            <p:ph type="subTitle" idx="10" hasCustomPrompt="1"/>
          </p:nvPr>
        </p:nvSpPr>
        <p:spPr>
          <a:xfrm>
            <a:off x="2366211" y="859534"/>
            <a:ext cx="3406701" cy="321566"/>
          </a:xfrm>
        </p:spPr>
        <p:txBody>
          <a:bodyPr rtlCol="0">
            <a:normAutofit/>
          </a:bodyPr>
          <a:lstStyle>
            <a:lvl1pPr marL="0" indent="0" algn="r">
              <a:buNone/>
              <a:defRPr sz="1400" i="0">
                <a:solidFill>
                  <a:schemeClr val="bg1"/>
                </a:solidFill>
                <a:latin typeface="Meiryo UI" panose="020B0604030504040204" pitchFamily="50" charset="-128"/>
                <a:ea typeface="Meiryo UI" panose="020B0604030504040204"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ja-JP" altLang="en-US" noProof="0" dirty="0"/>
              <a:t>クリックしてサブタイトルを追加</a:t>
            </a:r>
          </a:p>
        </p:txBody>
      </p:sp>
      <p:sp>
        <p:nvSpPr>
          <p:cNvPr id="18" name="タイトル 1">
            <a:extLst>
              <a:ext uri="{FF2B5EF4-FFF2-40B4-BE49-F238E27FC236}">
                <a16:creationId xmlns:a16="http://schemas.microsoft.com/office/drawing/2014/main" id="{6B7BA88D-F843-4122-A255-381B3A7EE79F}"/>
              </a:ext>
            </a:extLst>
          </p:cNvPr>
          <p:cNvSpPr>
            <a:spLocks noGrp="1"/>
          </p:cNvSpPr>
          <p:nvPr>
            <p:ph type="title" hasCustomPrompt="1"/>
          </p:nvPr>
        </p:nvSpPr>
        <p:spPr>
          <a:xfrm>
            <a:off x="213361" y="165960"/>
            <a:ext cx="5559552" cy="634092"/>
          </a:xfrm>
        </p:spPr>
        <p:txBody>
          <a:bodyPr rtlCol="0">
            <a:normAutofit/>
          </a:bodyPr>
          <a:lstStyle>
            <a:lvl1pPr algn="r">
              <a:defRPr sz="2800" i="0">
                <a:solidFill>
                  <a:schemeClr val="bg1"/>
                </a:solidFill>
                <a:latin typeface="Meiryo UI" panose="020B0604030504040204" pitchFamily="50" charset="-128"/>
                <a:ea typeface="Meiryo UI" panose="020B0604030504040204" pitchFamily="50" charset="-128"/>
              </a:defRPr>
            </a:lvl1pPr>
          </a:lstStyle>
          <a:p>
            <a:pPr rtl="0"/>
            <a:r>
              <a:rPr lang="ja-JP" altLang="en-US" noProof="0" dirty="0"/>
              <a:t>クリックしてタイトルを追加</a:t>
            </a:r>
          </a:p>
        </p:txBody>
      </p:sp>
      <p:sp>
        <p:nvSpPr>
          <p:cNvPr id="19" name="長方形 18">
            <a:extLst>
              <a:ext uri="{FF2B5EF4-FFF2-40B4-BE49-F238E27FC236}">
                <a16:creationId xmlns:a16="http://schemas.microsoft.com/office/drawing/2014/main" id="{BAB15BB6-BF7A-460B-81E4-6CA74B3B1A58}"/>
              </a:ext>
            </a:extLst>
          </p:cNvPr>
          <p:cNvSpPr/>
          <p:nvPr userDrawn="1"/>
        </p:nvSpPr>
        <p:spPr>
          <a:xfrm>
            <a:off x="0" y="1181101"/>
            <a:ext cx="5788152" cy="56769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i="0" noProof="0" dirty="0">
              <a:latin typeface="Meiryo UI" panose="020B0604030504040204" pitchFamily="50" charset="-128"/>
              <a:ea typeface="Meiryo UI" panose="020B0604030504040204" pitchFamily="50" charset="-128"/>
            </a:endParaRPr>
          </a:p>
        </p:txBody>
      </p:sp>
      <p:sp>
        <p:nvSpPr>
          <p:cNvPr id="30" name="図プレースホルダー 29" descr="画像を追加する空のプレースホルダー。プレースホルダーをクリックし、追加する画像を選択します。">
            <a:extLst>
              <a:ext uri="{FF2B5EF4-FFF2-40B4-BE49-F238E27FC236}">
                <a16:creationId xmlns:a16="http://schemas.microsoft.com/office/drawing/2014/main" id="{69A9EAF2-ED61-42E4-B65B-25E4AA320B13}"/>
              </a:ext>
            </a:extLst>
          </p:cNvPr>
          <p:cNvSpPr>
            <a:spLocks noGrp="1"/>
          </p:cNvSpPr>
          <p:nvPr>
            <p:ph type="pic" sz="quarter" idx="17" hasCustomPrompt="1"/>
          </p:nvPr>
        </p:nvSpPr>
        <p:spPr>
          <a:xfrm>
            <a:off x="184077" y="129986"/>
            <a:ext cx="1472184" cy="1444752"/>
          </a:xfrm>
          <a:solidFill>
            <a:schemeClr val="bg1"/>
          </a:solidFill>
        </p:spPr>
        <p:txBody>
          <a:bodyPr rtlCol="0" anchor="ctr" anchorCtr="0">
            <a:normAutofit/>
          </a:bodyPr>
          <a:lstStyle>
            <a:lvl1pPr marL="0" indent="0" algn="ctr">
              <a:buNone/>
              <a:defRPr sz="1800" i="0">
                <a:latin typeface="Meiryo UI" panose="020B0604030504040204" pitchFamily="50" charset="-128"/>
                <a:ea typeface="Meiryo UI" panose="020B0604030504040204" pitchFamily="50" charset="-128"/>
              </a:defRPr>
            </a:lvl1pPr>
          </a:lstStyle>
          <a:p>
            <a:pPr rtl="0"/>
            <a:r>
              <a:rPr lang="ja-JP" altLang="en-US" noProof="0" dirty="0"/>
              <a:t>画像を追加する</a:t>
            </a:r>
          </a:p>
        </p:txBody>
      </p:sp>
      <p:sp>
        <p:nvSpPr>
          <p:cNvPr id="27" name="テキスト プレースホルダー 27">
            <a:extLst>
              <a:ext uri="{FF2B5EF4-FFF2-40B4-BE49-F238E27FC236}">
                <a16:creationId xmlns:a16="http://schemas.microsoft.com/office/drawing/2014/main" id="{7B211DA6-5909-4778-ACCB-FDDE1061AEEB}"/>
              </a:ext>
            </a:extLst>
          </p:cNvPr>
          <p:cNvSpPr>
            <a:spLocks noGrp="1"/>
          </p:cNvSpPr>
          <p:nvPr>
            <p:ph type="body" sz="quarter" idx="18" hasCustomPrompt="1"/>
          </p:nvPr>
        </p:nvSpPr>
        <p:spPr>
          <a:xfrm>
            <a:off x="184078" y="1886336"/>
            <a:ext cx="1472184" cy="1971790"/>
          </a:xfrm>
          <a:noFill/>
          <a:ln>
            <a:noFill/>
          </a:ln>
        </p:spPr>
        <p:txBody>
          <a:bodyPr tIns="91440" bIns="91440" rtlCol="0" anchor="t" anchorCtr="0">
            <a:normAutofit/>
          </a:bodyPr>
          <a:lstStyle>
            <a:lvl1pPr marL="0" indent="0" algn="ctr">
              <a:lnSpc>
                <a:spcPct val="100000"/>
              </a:lnSpc>
              <a:spcBef>
                <a:spcPts val="0"/>
              </a:spcBef>
              <a:buNone/>
              <a:defRPr sz="1200" i="0">
                <a:solidFill>
                  <a:schemeClr val="accent3">
                    <a:lumMod val="50000"/>
                  </a:schemeClr>
                </a:solidFill>
                <a:latin typeface="Meiryo UI" panose="020B0604030504040204" pitchFamily="50" charset="-128"/>
                <a:ea typeface="Meiryo UI"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rtl="0"/>
            <a:r>
              <a:rPr lang="ja-JP" altLang="en-US" noProof="0" dirty="0"/>
              <a:t>クリックしてテキストを追加</a:t>
            </a:r>
          </a:p>
        </p:txBody>
      </p:sp>
      <p:sp>
        <p:nvSpPr>
          <p:cNvPr id="34" name="テキスト プレースホルダー 3">
            <a:extLst>
              <a:ext uri="{FF2B5EF4-FFF2-40B4-BE49-F238E27FC236}">
                <a16:creationId xmlns:a16="http://schemas.microsoft.com/office/drawing/2014/main" id="{5EFB9AC3-DB43-4B4E-B74E-1ED156A18510}"/>
              </a:ext>
            </a:extLst>
          </p:cNvPr>
          <p:cNvSpPr>
            <a:spLocks noGrp="1"/>
          </p:cNvSpPr>
          <p:nvPr>
            <p:ph type="body" sz="half" idx="12" hasCustomPrompt="1"/>
          </p:nvPr>
        </p:nvSpPr>
        <p:spPr>
          <a:xfrm>
            <a:off x="1933678" y="1886336"/>
            <a:ext cx="3745227" cy="4516873"/>
          </a:xfrm>
        </p:spPr>
        <p:txBody>
          <a:bodyPr numCol="1" rtlCol="0">
            <a:normAutofit/>
          </a:bodyPr>
          <a:lstStyle>
            <a:lvl1pPr marL="233363" indent="-233363">
              <a:lnSpc>
                <a:spcPct val="150000"/>
              </a:lnSpc>
              <a:spcBef>
                <a:spcPts val="0"/>
              </a:spcBef>
              <a:buNone/>
              <a:tabLst>
                <a:tab pos="112713" algn="r"/>
                <a:tab pos="233363" algn="l"/>
              </a:tabLst>
              <a:defRPr sz="1200" i="0">
                <a:solidFill>
                  <a:schemeClr val="accent3">
                    <a:lumMod val="50000"/>
                  </a:schemeClr>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
        <p:nvSpPr>
          <p:cNvPr id="36" name="テキスト プレースホルダー 3">
            <a:extLst>
              <a:ext uri="{FF2B5EF4-FFF2-40B4-BE49-F238E27FC236}">
                <a16:creationId xmlns:a16="http://schemas.microsoft.com/office/drawing/2014/main" id="{1808718C-849A-4063-A7DB-6A25E4823A61}"/>
              </a:ext>
            </a:extLst>
          </p:cNvPr>
          <p:cNvSpPr>
            <a:spLocks noGrp="1"/>
          </p:cNvSpPr>
          <p:nvPr>
            <p:ph type="body" sz="half" idx="15" hasCustomPrompt="1"/>
          </p:nvPr>
        </p:nvSpPr>
        <p:spPr>
          <a:xfrm>
            <a:off x="1942554" y="6477581"/>
            <a:ext cx="3735869" cy="326903"/>
          </a:xfrm>
        </p:spPr>
        <p:txBody>
          <a:bodyPr numCol="2" rtlCol="0">
            <a:normAutofit/>
          </a:bodyPr>
          <a:lstStyle>
            <a:lvl1pPr marL="0" indent="0">
              <a:lnSpc>
                <a:spcPct val="100000"/>
              </a:lnSpc>
              <a:spcBef>
                <a:spcPts val="0"/>
              </a:spcBef>
              <a:buNone/>
              <a:defRPr sz="1000" i="0">
                <a:solidFill>
                  <a:schemeClr val="tx1"/>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
        <p:nvSpPr>
          <p:cNvPr id="37" name="図プレースホルダー 29" descr="画像を追加する空のプレースホルダー。プレースホルダーをクリックし、追加する画像を選択します。">
            <a:extLst>
              <a:ext uri="{FF2B5EF4-FFF2-40B4-BE49-F238E27FC236}">
                <a16:creationId xmlns:a16="http://schemas.microsoft.com/office/drawing/2014/main" id="{ADBABE7C-83A0-42FB-9AB1-BD7454D9103E}"/>
              </a:ext>
            </a:extLst>
          </p:cNvPr>
          <p:cNvSpPr>
            <a:spLocks noGrp="1"/>
          </p:cNvSpPr>
          <p:nvPr>
            <p:ph type="pic" sz="quarter" idx="19" hasCustomPrompt="1"/>
          </p:nvPr>
        </p:nvSpPr>
        <p:spPr>
          <a:xfrm>
            <a:off x="6017143" y="296778"/>
            <a:ext cx="1874380" cy="1371600"/>
          </a:xfrm>
          <a:solidFill>
            <a:schemeClr val="accent3">
              <a:lumMod val="20000"/>
              <a:lumOff val="80000"/>
            </a:schemeClr>
          </a:solidFill>
        </p:spPr>
        <p:txBody>
          <a:bodyPr rtlCol="0" anchor="ctr" anchorCtr="0">
            <a:normAutofit/>
          </a:bodyPr>
          <a:lstStyle>
            <a:lvl1pPr marL="0" indent="0" algn="ctr">
              <a:buNone/>
              <a:defRPr sz="1800" i="0">
                <a:latin typeface="Meiryo UI" panose="020B0604030504040204" pitchFamily="50" charset="-128"/>
                <a:ea typeface="Meiryo UI" panose="020B0604030504040204" pitchFamily="50" charset="-128"/>
              </a:defRPr>
            </a:lvl1pPr>
          </a:lstStyle>
          <a:p>
            <a:pPr rtl="0"/>
            <a:r>
              <a:rPr lang="ja-JP" altLang="en-US" noProof="0" dirty="0"/>
              <a:t>画像を追加する</a:t>
            </a:r>
          </a:p>
        </p:txBody>
      </p:sp>
      <p:sp>
        <p:nvSpPr>
          <p:cNvPr id="38" name="図プレースホルダー 29" descr="画像を追加する空のプレースホルダー。プレースホルダーをクリックし、追加する画像を選択します。">
            <a:extLst>
              <a:ext uri="{FF2B5EF4-FFF2-40B4-BE49-F238E27FC236}">
                <a16:creationId xmlns:a16="http://schemas.microsoft.com/office/drawing/2014/main" id="{6AA38BAD-E577-44E5-8652-7EB8884D85D4}"/>
              </a:ext>
            </a:extLst>
          </p:cNvPr>
          <p:cNvSpPr>
            <a:spLocks noGrp="1"/>
          </p:cNvSpPr>
          <p:nvPr>
            <p:ph type="pic" sz="quarter" idx="29" hasCustomPrompt="1"/>
          </p:nvPr>
        </p:nvSpPr>
        <p:spPr>
          <a:xfrm>
            <a:off x="6017143" y="1921978"/>
            <a:ext cx="1874380" cy="1371600"/>
          </a:xfrm>
          <a:solidFill>
            <a:schemeClr val="accent3">
              <a:lumMod val="20000"/>
              <a:lumOff val="80000"/>
            </a:schemeClr>
          </a:solidFill>
        </p:spPr>
        <p:txBody>
          <a:bodyPr rtlCol="0" anchor="ctr" anchorCtr="0">
            <a:normAutofit/>
          </a:bodyPr>
          <a:lstStyle>
            <a:lvl1pPr marL="0" indent="0" algn="ctr">
              <a:buNone/>
              <a:defRPr sz="1800" i="0">
                <a:latin typeface="Meiryo UI" panose="020B0604030504040204" pitchFamily="50" charset="-128"/>
                <a:ea typeface="Meiryo UI" panose="020B0604030504040204" pitchFamily="50" charset="-128"/>
              </a:defRPr>
            </a:lvl1pPr>
          </a:lstStyle>
          <a:p>
            <a:pPr rtl="0"/>
            <a:r>
              <a:rPr lang="ja-JP" altLang="en-US" noProof="0" dirty="0"/>
              <a:t>画像を追加する</a:t>
            </a:r>
          </a:p>
        </p:txBody>
      </p:sp>
      <p:sp>
        <p:nvSpPr>
          <p:cNvPr id="39" name="図プレースホルダー 29" descr="画像を追加する空のプレースホルダー。プレースホルダーをクリックし、追加する画像を選択します。">
            <a:extLst>
              <a:ext uri="{FF2B5EF4-FFF2-40B4-BE49-F238E27FC236}">
                <a16:creationId xmlns:a16="http://schemas.microsoft.com/office/drawing/2014/main" id="{31089E30-35D5-4B63-962C-E69262F8A31B}"/>
              </a:ext>
            </a:extLst>
          </p:cNvPr>
          <p:cNvSpPr>
            <a:spLocks noGrp="1"/>
          </p:cNvSpPr>
          <p:nvPr>
            <p:ph type="pic" sz="quarter" idx="31" hasCustomPrompt="1"/>
          </p:nvPr>
        </p:nvSpPr>
        <p:spPr>
          <a:xfrm>
            <a:off x="6017143" y="3547178"/>
            <a:ext cx="1874380" cy="1371600"/>
          </a:xfrm>
          <a:solidFill>
            <a:schemeClr val="accent3">
              <a:lumMod val="20000"/>
              <a:lumOff val="80000"/>
            </a:schemeClr>
          </a:solidFill>
        </p:spPr>
        <p:txBody>
          <a:bodyPr rtlCol="0" anchor="ctr" anchorCtr="0">
            <a:normAutofit/>
          </a:bodyPr>
          <a:lstStyle>
            <a:lvl1pPr marL="0" indent="0" algn="ctr">
              <a:buNone/>
              <a:defRPr sz="1800" i="0">
                <a:latin typeface="Meiryo UI" panose="020B0604030504040204" pitchFamily="50" charset="-128"/>
                <a:ea typeface="Meiryo UI" panose="020B0604030504040204" pitchFamily="50" charset="-128"/>
              </a:defRPr>
            </a:lvl1pPr>
          </a:lstStyle>
          <a:p>
            <a:pPr rtl="0"/>
            <a:r>
              <a:rPr lang="ja-JP" altLang="en-US" noProof="0" dirty="0"/>
              <a:t>画像を追加する</a:t>
            </a:r>
          </a:p>
        </p:txBody>
      </p:sp>
      <p:sp>
        <p:nvSpPr>
          <p:cNvPr id="40" name="図プレースホルダー 29" descr="画像を追加する空のプレースホルダー。プレースホルダーをクリックし、追加する画像を選択します。">
            <a:extLst>
              <a:ext uri="{FF2B5EF4-FFF2-40B4-BE49-F238E27FC236}">
                <a16:creationId xmlns:a16="http://schemas.microsoft.com/office/drawing/2014/main" id="{294891CE-B5DF-4EC9-BCD1-007200ADE6BF}"/>
              </a:ext>
            </a:extLst>
          </p:cNvPr>
          <p:cNvSpPr>
            <a:spLocks noGrp="1"/>
          </p:cNvSpPr>
          <p:nvPr>
            <p:ph type="pic" sz="quarter" idx="32" hasCustomPrompt="1"/>
          </p:nvPr>
        </p:nvSpPr>
        <p:spPr>
          <a:xfrm>
            <a:off x="6017662" y="5172377"/>
            <a:ext cx="1874380" cy="1371600"/>
          </a:xfrm>
          <a:solidFill>
            <a:schemeClr val="accent3">
              <a:lumMod val="20000"/>
              <a:lumOff val="80000"/>
            </a:schemeClr>
          </a:solidFill>
        </p:spPr>
        <p:txBody>
          <a:bodyPr rtlCol="0" anchor="ctr" anchorCtr="0">
            <a:normAutofit/>
          </a:bodyPr>
          <a:lstStyle>
            <a:lvl1pPr marL="0" indent="0" algn="ctr">
              <a:buNone/>
              <a:defRPr sz="1800" i="0">
                <a:latin typeface="Meiryo UI" panose="020B0604030504040204" pitchFamily="50" charset="-128"/>
                <a:ea typeface="Meiryo UI" panose="020B0604030504040204" pitchFamily="50" charset="-128"/>
              </a:defRPr>
            </a:lvl1pPr>
          </a:lstStyle>
          <a:p>
            <a:pPr rtl="0"/>
            <a:r>
              <a:rPr lang="ja-JP" altLang="en-US" noProof="0" dirty="0"/>
              <a:t>画像を追加する</a:t>
            </a:r>
          </a:p>
        </p:txBody>
      </p:sp>
      <p:sp>
        <p:nvSpPr>
          <p:cNvPr id="53" name="テキスト プレースホルダー 3">
            <a:extLst>
              <a:ext uri="{FF2B5EF4-FFF2-40B4-BE49-F238E27FC236}">
                <a16:creationId xmlns:a16="http://schemas.microsoft.com/office/drawing/2014/main" id="{55A40829-372A-4BD2-9DFD-55A1E0FC7A6C}"/>
              </a:ext>
            </a:extLst>
          </p:cNvPr>
          <p:cNvSpPr>
            <a:spLocks noGrp="1"/>
          </p:cNvSpPr>
          <p:nvPr>
            <p:ph type="body" sz="half" idx="21" hasCustomPrompt="1"/>
          </p:nvPr>
        </p:nvSpPr>
        <p:spPr>
          <a:xfrm>
            <a:off x="8155381" y="269869"/>
            <a:ext cx="3861359" cy="1398509"/>
          </a:xfrm>
        </p:spPr>
        <p:txBody>
          <a:bodyPr numCol="1" rtlCol="0">
            <a:normAutofit/>
          </a:bodyPr>
          <a:lstStyle>
            <a:lvl1pPr marL="0" indent="0">
              <a:lnSpc>
                <a:spcPct val="100000"/>
              </a:lnSpc>
              <a:spcBef>
                <a:spcPts val="600"/>
              </a:spcBef>
              <a:buClr>
                <a:schemeClr val="accent2">
                  <a:lumMod val="50000"/>
                </a:schemeClr>
              </a:buClr>
              <a:buSzPct val="120000"/>
              <a:buFont typeface="+mj-lt"/>
              <a:buNone/>
              <a:defRPr sz="1200" i="0">
                <a:solidFill>
                  <a:schemeClr val="tx1"/>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
        <p:nvSpPr>
          <p:cNvPr id="55" name="テキスト プレースホルダー 3">
            <a:extLst>
              <a:ext uri="{FF2B5EF4-FFF2-40B4-BE49-F238E27FC236}">
                <a16:creationId xmlns:a16="http://schemas.microsoft.com/office/drawing/2014/main" id="{D3ED1463-3FDC-4F77-A490-BB128AEB35E9}"/>
              </a:ext>
            </a:extLst>
          </p:cNvPr>
          <p:cNvSpPr>
            <a:spLocks noGrp="1"/>
          </p:cNvSpPr>
          <p:nvPr>
            <p:ph type="body" sz="half" idx="33" hasCustomPrompt="1"/>
          </p:nvPr>
        </p:nvSpPr>
        <p:spPr>
          <a:xfrm>
            <a:off x="8155381" y="1903490"/>
            <a:ext cx="3861359" cy="1398509"/>
          </a:xfrm>
        </p:spPr>
        <p:txBody>
          <a:bodyPr numCol="1" rtlCol="0">
            <a:normAutofit/>
          </a:bodyPr>
          <a:lstStyle>
            <a:lvl1pPr marL="0" indent="0">
              <a:lnSpc>
                <a:spcPct val="100000"/>
              </a:lnSpc>
              <a:spcBef>
                <a:spcPts val="600"/>
              </a:spcBef>
              <a:buClr>
                <a:schemeClr val="accent2">
                  <a:lumMod val="50000"/>
                </a:schemeClr>
              </a:buClr>
              <a:buSzPct val="120000"/>
              <a:buFont typeface="+mj-lt"/>
              <a:buNone/>
              <a:defRPr sz="1200" i="0">
                <a:solidFill>
                  <a:schemeClr val="tx1"/>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
        <p:nvSpPr>
          <p:cNvPr id="57" name="テキスト プレースホルダー 3">
            <a:extLst>
              <a:ext uri="{FF2B5EF4-FFF2-40B4-BE49-F238E27FC236}">
                <a16:creationId xmlns:a16="http://schemas.microsoft.com/office/drawing/2014/main" id="{66CBE1DF-E937-4AEA-A7F9-8B809516E332}"/>
              </a:ext>
            </a:extLst>
          </p:cNvPr>
          <p:cNvSpPr>
            <a:spLocks noGrp="1"/>
          </p:cNvSpPr>
          <p:nvPr>
            <p:ph type="body" sz="half" idx="35" hasCustomPrompt="1"/>
          </p:nvPr>
        </p:nvSpPr>
        <p:spPr>
          <a:xfrm>
            <a:off x="8155381" y="3537111"/>
            <a:ext cx="3861359" cy="1398509"/>
          </a:xfrm>
        </p:spPr>
        <p:txBody>
          <a:bodyPr numCol="1" rtlCol="0">
            <a:normAutofit/>
          </a:bodyPr>
          <a:lstStyle>
            <a:lvl1pPr marL="0" indent="0">
              <a:lnSpc>
                <a:spcPct val="100000"/>
              </a:lnSpc>
              <a:spcBef>
                <a:spcPts val="600"/>
              </a:spcBef>
              <a:buClr>
                <a:schemeClr val="accent2">
                  <a:lumMod val="50000"/>
                </a:schemeClr>
              </a:buClr>
              <a:buSzPct val="120000"/>
              <a:buFont typeface="+mj-lt"/>
              <a:buNone/>
              <a:defRPr sz="1200" i="0">
                <a:solidFill>
                  <a:schemeClr val="tx1"/>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
        <p:nvSpPr>
          <p:cNvPr id="25" name="テキスト プレースホルダー 3">
            <a:extLst>
              <a:ext uri="{FF2B5EF4-FFF2-40B4-BE49-F238E27FC236}">
                <a16:creationId xmlns:a16="http://schemas.microsoft.com/office/drawing/2014/main" id="{4C47130C-295F-469B-8A2F-DACEF5B5A598}"/>
              </a:ext>
            </a:extLst>
          </p:cNvPr>
          <p:cNvSpPr>
            <a:spLocks noGrp="1"/>
          </p:cNvSpPr>
          <p:nvPr>
            <p:ph type="body" sz="half" idx="11" hasCustomPrompt="1"/>
          </p:nvPr>
        </p:nvSpPr>
        <p:spPr>
          <a:xfrm>
            <a:off x="1927739" y="1480561"/>
            <a:ext cx="3745227" cy="313240"/>
          </a:xfrm>
        </p:spPr>
        <p:txBody>
          <a:bodyPr rtlCol="0">
            <a:noAutofit/>
          </a:bodyPr>
          <a:lstStyle>
            <a:lvl1pPr marL="0" indent="0" algn="l">
              <a:buNone/>
              <a:defRPr sz="1600" i="0">
                <a:solidFill>
                  <a:schemeClr val="accent3">
                    <a:lumMod val="50000"/>
                  </a:schemeClr>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
        <p:nvSpPr>
          <p:cNvPr id="59" name="テキスト プレースホルダー 3">
            <a:extLst>
              <a:ext uri="{FF2B5EF4-FFF2-40B4-BE49-F238E27FC236}">
                <a16:creationId xmlns:a16="http://schemas.microsoft.com/office/drawing/2014/main" id="{A93AA9FB-7091-4FF0-8330-340B0A90ACBB}"/>
              </a:ext>
            </a:extLst>
          </p:cNvPr>
          <p:cNvSpPr>
            <a:spLocks noGrp="1"/>
          </p:cNvSpPr>
          <p:nvPr>
            <p:ph type="body" sz="half" idx="37" hasCustomPrompt="1"/>
          </p:nvPr>
        </p:nvSpPr>
        <p:spPr>
          <a:xfrm>
            <a:off x="8155381" y="5170732"/>
            <a:ext cx="3861359" cy="1398509"/>
          </a:xfrm>
        </p:spPr>
        <p:txBody>
          <a:bodyPr numCol="1" rtlCol="0">
            <a:normAutofit/>
          </a:bodyPr>
          <a:lstStyle>
            <a:lvl1pPr marL="0" indent="0">
              <a:lnSpc>
                <a:spcPct val="100000"/>
              </a:lnSpc>
              <a:spcBef>
                <a:spcPts val="600"/>
              </a:spcBef>
              <a:buClr>
                <a:schemeClr val="accent2">
                  <a:lumMod val="50000"/>
                </a:schemeClr>
              </a:buClr>
              <a:buSzPct val="120000"/>
              <a:buFont typeface="+mj-lt"/>
              <a:buNone/>
              <a:defRPr sz="1200" i="0">
                <a:solidFill>
                  <a:schemeClr val="tx1"/>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
        <p:nvSpPr>
          <p:cNvPr id="23" name="テキスト ボックス 22">
            <a:extLst>
              <a:ext uri="{FF2B5EF4-FFF2-40B4-BE49-F238E27FC236}">
                <a16:creationId xmlns:a16="http://schemas.microsoft.com/office/drawing/2014/main" id="{F58024DC-2BD1-48B2-9B50-F47B3CEF4820}"/>
              </a:ext>
            </a:extLst>
          </p:cNvPr>
          <p:cNvSpPr txBox="1"/>
          <p:nvPr userDrawn="1"/>
        </p:nvSpPr>
        <p:spPr>
          <a:xfrm>
            <a:off x="7880681" y="269869"/>
            <a:ext cx="327334" cy="341632"/>
          </a:xfrm>
          <a:prstGeom prst="rect">
            <a:avLst/>
          </a:prstGeom>
          <a:noFill/>
        </p:spPr>
        <p:txBody>
          <a:bodyPr wrap="none" rtlCol="0">
            <a:spAutoFit/>
          </a:bodyPr>
          <a:lstStyle/>
          <a:p>
            <a:pPr marL="0" lvl="0" indent="0" algn="r" defTabSz="914400" rtl="0" eaLnBrk="1" latinLnBrk="0" hangingPunct="1">
              <a:lnSpc>
                <a:spcPct val="90000"/>
              </a:lnSpc>
              <a:spcBef>
                <a:spcPts val="1000"/>
              </a:spcBef>
              <a:buFont typeface="Arial" panose="020B0604020202020204" pitchFamily="34" charset="0"/>
              <a:buNone/>
            </a:pPr>
            <a:r>
              <a:rPr lang="en-US" altLang="ja-JP" sz="1800" i="0" kern="1200" noProof="0" dirty="0">
                <a:solidFill>
                  <a:schemeClr val="accent3">
                    <a:lumMod val="50000"/>
                  </a:schemeClr>
                </a:solidFill>
                <a:latin typeface="Meiryo UI" panose="020B0604030504040204" pitchFamily="50" charset="-128"/>
                <a:ea typeface="Meiryo UI" panose="020B0604030504040204" pitchFamily="50" charset="-128"/>
                <a:cs typeface="+mn-cs"/>
              </a:rPr>
              <a:t>1</a:t>
            </a:r>
          </a:p>
        </p:txBody>
      </p:sp>
      <p:sp>
        <p:nvSpPr>
          <p:cNvPr id="24" name="テキスト ボックス 23">
            <a:extLst>
              <a:ext uri="{FF2B5EF4-FFF2-40B4-BE49-F238E27FC236}">
                <a16:creationId xmlns:a16="http://schemas.microsoft.com/office/drawing/2014/main" id="{277DCCC3-3098-4343-B77B-3D23E8F17FFD}"/>
              </a:ext>
            </a:extLst>
          </p:cNvPr>
          <p:cNvSpPr txBox="1"/>
          <p:nvPr userDrawn="1"/>
        </p:nvSpPr>
        <p:spPr>
          <a:xfrm>
            <a:off x="7880681" y="1902428"/>
            <a:ext cx="327334" cy="341632"/>
          </a:xfrm>
          <a:prstGeom prst="rect">
            <a:avLst/>
          </a:prstGeom>
          <a:noFill/>
        </p:spPr>
        <p:txBody>
          <a:bodyPr wrap="none" rtlCol="0">
            <a:spAutoFit/>
          </a:bodyPr>
          <a:lstStyle/>
          <a:p>
            <a:pPr marL="0" lvl="0" indent="0" algn="r" defTabSz="914400" rtl="0" eaLnBrk="1" latinLnBrk="0" hangingPunct="1">
              <a:lnSpc>
                <a:spcPct val="90000"/>
              </a:lnSpc>
              <a:spcBef>
                <a:spcPts val="1000"/>
              </a:spcBef>
              <a:buFont typeface="Arial" panose="020B0604020202020204" pitchFamily="34" charset="0"/>
              <a:buNone/>
            </a:pPr>
            <a:r>
              <a:rPr lang="en-US" altLang="ja-JP" sz="1800" i="0" kern="1200" noProof="0" dirty="0">
                <a:solidFill>
                  <a:schemeClr val="accent3">
                    <a:lumMod val="50000"/>
                  </a:schemeClr>
                </a:solidFill>
                <a:latin typeface="Meiryo UI" panose="020B0604030504040204" pitchFamily="50" charset="-128"/>
                <a:ea typeface="Meiryo UI" panose="020B0604030504040204" pitchFamily="50" charset="-128"/>
                <a:cs typeface="+mn-cs"/>
              </a:rPr>
              <a:t>2</a:t>
            </a:r>
          </a:p>
        </p:txBody>
      </p:sp>
      <p:sp>
        <p:nvSpPr>
          <p:cNvPr id="26" name="テキスト ボックス 25">
            <a:extLst>
              <a:ext uri="{FF2B5EF4-FFF2-40B4-BE49-F238E27FC236}">
                <a16:creationId xmlns:a16="http://schemas.microsoft.com/office/drawing/2014/main" id="{47D9CE1B-5D25-4C27-8C90-7CA8B8B1E7EF}"/>
              </a:ext>
            </a:extLst>
          </p:cNvPr>
          <p:cNvSpPr txBox="1"/>
          <p:nvPr userDrawn="1"/>
        </p:nvSpPr>
        <p:spPr>
          <a:xfrm>
            <a:off x="7880681" y="3534987"/>
            <a:ext cx="327334" cy="341632"/>
          </a:xfrm>
          <a:prstGeom prst="rect">
            <a:avLst/>
          </a:prstGeom>
          <a:noFill/>
        </p:spPr>
        <p:txBody>
          <a:bodyPr wrap="none" rtlCol="0">
            <a:spAutoFit/>
          </a:bodyPr>
          <a:lstStyle/>
          <a:p>
            <a:pPr marL="0" lvl="0" indent="0" algn="r" defTabSz="914400" rtl="0" eaLnBrk="1" latinLnBrk="0" hangingPunct="1">
              <a:lnSpc>
                <a:spcPct val="90000"/>
              </a:lnSpc>
              <a:spcBef>
                <a:spcPts val="1000"/>
              </a:spcBef>
              <a:buFont typeface="Arial" panose="020B0604020202020204" pitchFamily="34" charset="0"/>
              <a:buNone/>
            </a:pPr>
            <a:r>
              <a:rPr lang="en-US" altLang="ja-JP" sz="1800" i="0" kern="1200" noProof="0" dirty="0">
                <a:solidFill>
                  <a:schemeClr val="accent3">
                    <a:lumMod val="50000"/>
                  </a:schemeClr>
                </a:solidFill>
                <a:latin typeface="Meiryo UI" panose="020B0604030504040204" pitchFamily="50" charset="-128"/>
                <a:ea typeface="Meiryo UI" panose="020B0604030504040204" pitchFamily="50" charset="-128"/>
                <a:cs typeface="+mn-cs"/>
              </a:rPr>
              <a:t>3</a:t>
            </a:r>
          </a:p>
        </p:txBody>
      </p:sp>
      <p:sp>
        <p:nvSpPr>
          <p:cNvPr id="28" name="テキスト ボックス 27">
            <a:extLst>
              <a:ext uri="{FF2B5EF4-FFF2-40B4-BE49-F238E27FC236}">
                <a16:creationId xmlns:a16="http://schemas.microsoft.com/office/drawing/2014/main" id="{E4D750E6-AF88-4742-9ABE-63A5217AD198}"/>
              </a:ext>
            </a:extLst>
          </p:cNvPr>
          <p:cNvSpPr txBox="1"/>
          <p:nvPr userDrawn="1"/>
        </p:nvSpPr>
        <p:spPr>
          <a:xfrm>
            <a:off x="7880681" y="5167546"/>
            <a:ext cx="327334" cy="341632"/>
          </a:xfrm>
          <a:prstGeom prst="rect">
            <a:avLst/>
          </a:prstGeom>
          <a:noFill/>
        </p:spPr>
        <p:txBody>
          <a:bodyPr wrap="none" rtlCol="0">
            <a:spAutoFit/>
          </a:bodyPr>
          <a:lstStyle/>
          <a:p>
            <a:pPr marL="0" lvl="0" indent="0" algn="r" defTabSz="914400" rtl="0" eaLnBrk="1" latinLnBrk="0" hangingPunct="1">
              <a:lnSpc>
                <a:spcPct val="90000"/>
              </a:lnSpc>
              <a:spcBef>
                <a:spcPts val="1000"/>
              </a:spcBef>
              <a:buFont typeface="Arial" panose="020B0604020202020204" pitchFamily="34" charset="0"/>
              <a:buNone/>
            </a:pPr>
            <a:r>
              <a:rPr lang="en-US" altLang="ja-JP" sz="1800" i="0" kern="1200" noProof="0" dirty="0">
                <a:solidFill>
                  <a:schemeClr val="accent3">
                    <a:lumMod val="50000"/>
                  </a:schemeClr>
                </a:solidFill>
                <a:latin typeface="Meiryo UI" panose="020B0604030504040204" pitchFamily="50" charset="-128"/>
                <a:ea typeface="Meiryo UI" panose="020B0604030504040204" pitchFamily="50" charset="-128"/>
                <a:cs typeface="+mn-cs"/>
              </a:rPr>
              <a:t>4</a:t>
            </a:r>
          </a:p>
        </p:txBody>
      </p:sp>
    </p:spTree>
    <p:extLst>
      <p:ext uri="{BB962C8B-B14F-4D97-AF65-F5344CB8AC3E}">
        <p14:creationId xmlns:p14="http://schemas.microsoft.com/office/powerpoint/2010/main" val="16806125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5 つの料理のレシピ ブック">
    <p:spTree>
      <p:nvGrpSpPr>
        <p:cNvPr id="1" name=""/>
        <p:cNvGrpSpPr/>
        <p:nvPr/>
      </p:nvGrpSpPr>
      <p:grpSpPr>
        <a:xfrm>
          <a:off x="0" y="0"/>
          <a:ext cx="0" cy="0"/>
          <a:chOff x="0" y="0"/>
          <a:chExt cx="0" cy="0"/>
        </a:xfrm>
      </p:grpSpPr>
      <p:sp>
        <p:nvSpPr>
          <p:cNvPr id="7" name="図プレースホルダー 6" descr="画像を追加する空のプレースホルダー。プレースホルダーをクリックし、追加する画像を選択します。">
            <a:extLst>
              <a:ext uri="{FF2B5EF4-FFF2-40B4-BE49-F238E27FC236}">
                <a16:creationId xmlns:a16="http://schemas.microsoft.com/office/drawing/2014/main" id="{EDAB7103-706C-4D50-B9D9-030D5A29D564}"/>
              </a:ext>
            </a:extLst>
          </p:cNvPr>
          <p:cNvSpPr>
            <a:spLocks noGrp="1"/>
          </p:cNvSpPr>
          <p:nvPr>
            <p:ph type="pic" sz="quarter" idx="10" hasCustomPrompt="1"/>
          </p:nvPr>
        </p:nvSpPr>
        <p:spPr>
          <a:xfrm>
            <a:off x="0" y="0"/>
            <a:ext cx="5998464" cy="6858000"/>
          </a:xfrm>
          <a:solidFill>
            <a:schemeClr val="accent3">
              <a:lumMod val="20000"/>
              <a:lumOff val="80000"/>
            </a:schemeClr>
          </a:solidFill>
        </p:spPr>
        <p:txBody>
          <a:bodyPr rtlCol="0" anchor="ctr"/>
          <a:lstStyle>
            <a:lvl1pPr marL="0" indent="0" algn="ctr">
              <a:buNone/>
              <a:defRPr i="0">
                <a:latin typeface="Meiryo UI" panose="020B0604030504040204" pitchFamily="50" charset="-128"/>
                <a:ea typeface="Meiryo UI" panose="020B0604030504040204" pitchFamily="50" charset="-128"/>
              </a:defRPr>
            </a:lvl1pPr>
          </a:lstStyle>
          <a:p>
            <a:pPr rtl="0"/>
            <a:r>
              <a:rPr lang="ja-JP" altLang="en-US" noProof="0" dirty="0"/>
              <a:t>画像を追加する</a:t>
            </a:r>
          </a:p>
        </p:txBody>
      </p:sp>
      <p:sp>
        <p:nvSpPr>
          <p:cNvPr id="9" name="テキスト プレースホルダー 27">
            <a:extLst>
              <a:ext uri="{FF2B5EF4-FFF2-40B4-BE49-F238E27FC236}">
                <a16:creationId xmlns:a16="http://schemas.microsoft.com/office/drawing/2014/main" id="{40284018-877E-48C8-A60E-5EA184B0B905}"/>
              </a:ext>
            </a:extLst>
          </p:cNvPr>
          <p:cNvSpPr>
            <a:spLocks noGrp="1"/>
          </p:cNvSpPr>
          <p:nvPr>
            <p:ph type="body" sz="quarter" idx="18" hasCustomPrompt="1"/>
          </p:nvPr>
        </p:nvSpPr>
        <p:spPr>
          <a:xfrm>
            <a:off x="6095998" y="0"/>
            <a:ext cx="5879593" cy="877824"/>
          </a:xfrm>
          <a:noFill/>
          <a:ln>
            <a:noFill/>
          </a:ln>
        </p:spPr>
        <p:txBody>
          <a:bodyPr tIns="91440" bIns="91440" rtlCol="0" anchor="ctr" anchorCtr="0">
            <a:normAutofit/>
          </a:bodyPr>
          <a:lstStyle>
            <a:lvl1pPr marL="0" indent="0" algn="ctr">
              <a:lnSpc>
                <a:spcPct val="100000"/>
              </a:lnSpc>
              <a:spcBef>
                <a:spcPts val="0"/>
              </a:spcBef>
              <a:buNone/>
              <a:defRPr sz="1600" i="0">
                <a:solidFill>
                  <a:schemeClr val="accent3">
                    <a:lumMod val="50000"/>
                  </a:schemeClr>
                </a:solidFill>
                <a:latin typeface="Meiryo UI" panose="020B0604030504040204" pitchFamily="50" charset="-128"/>
                <a:ea typeface="Meiryo UI"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rtl="0"/>
            <a:r>
              <a:rPr lang="ja-JP" altLang="en-US" noProof="0" dirty="0"/>
              <a:t>クリックしてテキストを追加</a:t>
            </a:r>
          </a:p>
        </p:txBody>
      </p:sp>
      <p:sp>
        <p:nvSpPr>
          <p:cNvPr id="2" name="タイトル 1">
            <a:extLst>
              <a:ext uri="{FF2B5EF4-FFF2-40B4-BE49-F238E27FC236}">
                <a16:creationId xmlns:a16="http://schemas.microsoft.com/office/drawing/2014/main" id="{3839573E-1A36-4B0A-A263-7D991617B8FC}"/>
              </a:ext>
            </a:extLst>
          </p:cNvPr>
          <p:cNvSpPr>
            <a:spLocks noGrp="1"/>
          </p:cNvSpPr>
          <p:nvPr>
            <p:ph type="title"/>
          </p:nvPr>
        </p:nvSpPr>
        <p:spPr>
          <a:xfrm>
            <a:off x="926592" y="877824"/>
            <a:ext cx="11265408" cy="1179576"/>
          </a:xfrm>
          <a:solidFill>
            <a:schemeClr val="accent3">
              <a:lumMod val="75000"/>
            </a:schemeClr>
          </a:solidFill>
        </p:spPr>
        <p:txBody>
          <a:bodyPr vert="horz" lIns="91440" tIns="45720" rIns="91440" bIns="45720" rtlCol="0" anchor="ctr" anchorCtr="0">
            <a:noAutofit/>
          </a:bodyPr>
          <a:lstStyle>
            <a:lvl1pPr>
              <a:defRPr lang="en-US" sz="3600" i="0">
                <a:solidFill>
                  <a:schemeClr val="bg1"/>
                </a:solidFill>
                <a:latin typeface="Meiryo UI" panose="020B0604030504040204" pitchFamily="50" charset="-128"/>
                <a:ea typeface="Meiryo UI" panose="020B0604030504040204" pitchFamily="50" charset="-128"/>
                <a:cs typeface="+mn-cs"/>
              </a:defRPr>
            </a:lvl1pPr>
          </a:lstStyle>
          <a:p>
            <a:pPr marL="0" lvl="0" indent="0" rtl="0">
              <a:spcBef>
                <a:spcPts val="1000"/>
              </a:spcBef>
              <a:buFont typeface="Arial" panose="020B0604020202020204" pitchFamily="34" charset="0"/>
            </a:pPr>
            <a:r>
              <a:rPr lang="ja-JP" altLang="en-US" noProof="0"/>
              <a:t>マスター タイトルの書式設定</a:t>
            </a:r>
            <a:endParaRPr lang="ja-JP" altLang="en-US" noProof="0" dirty="0"/>
          </a:p>
        </p:txBody>
      </p:sp>
      <p:sp>
        <p:nvSpPr>
          <p:cNvPr id="12" name="サブタイトル 2">
            <a:extLst>
              <a:ext uri="{FF2B5EF4-FFF2-40B4-BE49-F238E27FC236}">
                <a16:creationId xmlns:a16="http://schemas.microsoft.com/office/drawing/2014/main" id="{861167B6-9741-49DA-A7AF-E1A3352D10C8}"/>
              </a:ext>
            </a:extLst>
          </p:cNvPr>
          <p:cNvSpPr>
            <a:spLocks noGrp="1"/>
          </p:cNvSpPr>
          <p:nvPr>
            <p:ph type="subTitle" idx="20" hasCustomPrompt="1"/>
          </p:nvPr>
        </p:nvSpPr>
        <p:spPr>
          <a:xfrm>
            <a:off x="8785299" y="1735834"/>
            <a:ext cx="3406701" cy="321566"/>
          </a:xfrm>
        </p:spPr>
        <p:txBody>
          <a:bodyPr rtlCol="0">
            <a:normAutofit/>
          </a:bodyPr>
          <a:lstStyle>
            <a:lvl1pPr marL="0" indent="0" algn="r">
              <a:buNone/>
              <a:defRPr sz="1200" i="0">
                <a:solidFill>
                  <a:schemeClr val="bg1"/>
                </a:solidFill>
                <a:latin typeface="Meiryo UI" panose="020B0604030504040204" pitchFamily="50" charset="-128"/>
                <a:ea typeface="Meiryo UI" panose="020B0604030504040204"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ja-JP" altLang="en-US" noProof="0" dirty="0"/>
              <a:t>クリックしてサブタイトルを追加</a:t>
            </a:r>
          </a:p>
        </p:txBody>
      </p:sp>
      <p:sp>
        <p:nvSpPr>
          <p:cNvPr id="14" name="長方形 13">
            <a:extLst>
              <a:ext uri="{FF2B5EF4-FFF2-40B4-BE49-F238E27FC236}">
                <a16:creationId xmlns:a16="http://schemas.microsoft.com/office/drawing/2014/main" id="{913599A2-48DF-45BA-9425-12A5FBCF838E}"/>
              </a:ext>
            </a:extLst>
          </p:cNvPr>
          <p:cNvSpPr/>
          <p:nvPr userDrawn="1"/>
        </p:nvSpPr>
        <p:spPr>
          <a:xfrm>
            <a:off x="5992994" y="6316980"/>
            <a:ext cx="6199006" cy="54102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i="0" noProof="0" dirty="0">
              <a:latin typeface="Meiryo UI" panose="020B0604030504040204" pitchFamily="50" charset="-128"/>
              <a:ea typeface="Meiryo UI" panose="020B0604030504040204" pitchFamily="50" charset="-128"/>
            </a:endParaRPr>
          </a:p>
        </p:txBody>
      </p:sp>
      <p:sp>
        <p:nvSpPr>
          <p:cNvPr id="16" name="テキスト プレースホルダー 3">
            <a:extLst>
              <a:ext uri="{FF2B5EF4-FFF2-40B4-BE49-F238E27FC236}">
                <a16:creationId xmlns:a16="http://schemas.microsoft.com/office/drawing/2014/main" id="{5E29445D-5852-4685-99FA-F6D0EEB71907}"/>
              </a:ext>
            </a:extLst>
          </p:cNvPr>
          <p:cNvSpPr>
            <a:spLocks noGrp="1"/>
          </p:cNvSpPr>
          <p:nvPr>
            <p:ph type="body" sz="half" idx="11" hasCustomPrompt="1"/>
          </p:nvPr>
        </p:nvSpPr>
        <p:spPr>
          <a:xfrm>
            <a:off x="6096000" y="2181537"/>
            <a:ext cx="2856467" cy="267780"/>
          </a:xfrm>
        </p:spPr>
        <p:txBody>
          <a:bodyPr rtlCol="0">
            <a:noAutofit/>
          </a:bodyPr>
          <a:lstStyle>
            <a:lvl1pPr marL="0" indent="0" algn="l">
              <a:buNone/>
              <a:defRPr sz="1600" i="0">
                <a:solidFill>
                  <a:schemeClr val="accent3">
                    <a:lumMod val="50000"/>
                  </a:schemeClr>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
        <p:nvSpPr>
          <p:cNvPr id="17" name="テキスト プレースホルダー 3">
            <a:extLst>
              <a:ext uri="{FF2B5EF4-FFF2-40B4-BE49-F238E27FC236}">
                <a16:creationId xmlns:a16="http://schemas.microsoft.com/office/drawing/2014/main" id="{F8A5A1E2-D455-4943-B46C-912CF46ABA90}"/>
              </a:ext>
            </a:extLst>
          </p:cNvPr>
          <p:cNvSpPr>
            <a:spLocks noGrp="1"/>
          </p:cNvSpPr>
          <p:nvPr>
            <p:ph type="body" sz="half" idx="12" hasCustomPrompt="1"/>
          </p:nvPr>
        </p:nvSpPr>
        <p:spPr>
          <a:xfrm>
            <a:off x="6095999" y="2449317"/>
            <a:ext cx="5879592" cy="1801368"/>
          </a:xfrm>
          <a:noFill/>
        </p:spPr>
        <p:txBody>
          <a:bodyPr wrap="square" numCol="2" spcCol="457200" rtlCol="0">
            <a:noAutofit/>
          </a:bodyPr>
          <a:lstStyle>
            <a:lvl1pPr marL="0" indent="0">
              <a:lnSpc>
                <a:spcPct val="100000"/>
              </a:lnSpc>
              <a:spcBef>
                <a:spcPts val="0"/>
              </a:spcBef>
              <a:buNone/>
              <a:defRPr lang="en-US" sz="1200" i="0" dirty="0">
                <a:latin typeface="Meiryo UI" panose="020B0604030504040204" pitchFamily="50" charset="-128"/>
                <a:ea typeface="Meiryo UI" panose="020B0604030504040204" pitchFamily="50" charset="-128"/>
              </a:defRPr>
            </a:lvl1pPr>
          </a:lstStyle>
          <a:p>
            <a:pPr lvl="0" rtl="0"/>
            <a:r>
              <a:rPr lang="ja-JP" altLang="en-US" noProof="0" dirty="0"/>
              <a:t>クリックしてテキストを追加</a:t>
            </a:r>
          </a:p>
        </p:txBody>
      </p:sp>
      <p:sp>
        <p:nvSpPr>
          <p:cNvPr id="18" name="テキスト プレースホルダー 3">
            <a:extLst>
              <a:ext uri="{FF2B5EF4-FFF2-40B4-BE49-F238E27FC236}">
                <a16:creationId xmlns:a16="http://schemas.microsoft.com/office/drawing/2014/main" id="{03CEA5B5-2DFF-4730-B1C1-7297D81876B7}"/>
              </a:ext>
            </a:extLst>
          </p:cNvPr>
          <p:cNvSpPr>
            <a:spLocks noGrp="1"/>
          </p:cNvSpPr>
          <p:nvPr>
            <p:ph type="body" sz="half" idx="14" hasCustomPrompt="1"/>
          </p:nvPr>
        </p:nvSpPr>
        <p:spPr>
          <a:xfrm>
            <a:off x="6095999" y="4250685"/>
            <a:ext cx="5879592" cy="2014859"/>
          </a:xfrm>
        </p:spPr>
        <p:txBody>
          <a:bodyPr numCol="2" rtlCol="0">
            <a:normAutofit/>
          </a:bodyPr>
          <a:lstStyle>
            <a:lvl1pPr marL="228600" indent="-228600">
              <a:buClr>
                <a:schemeClr val="accent3">
                  <a:lumMod val="50000"/>
                </a:schemeClr>
              </a:buClr>
              <a:buSzPct val="120000"/>
              <a:buFont typeface="+mj-lt"/>
              <a:buAutoNum type="arabicPeriod"/>
              <a:defRPr sz="1200" i="0">
                <a:solidFill>
                  <a:schemeClr val="tx1"/>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
        <p:nvSpPr>
          <p:cNvPr id="19" name="テキスト プレースホルダー 3">
            <a:extLst>
              <a:ext uri="{FF2B5EF4-FFF2-40B4-BE49-F238E27FC236}">
                <a16:creationId xmlns:a16="http://schemas.microsoft.com/office/drawing/2014/main" id="{2B63EEB8-169F-4E42-8938-2B33C50057D9}"/>
              </a:ext>
            </a:extLst>
          </p:cNvPr>
          <p:cNvSpPr>
            <a:spLocks noGrp="1"/>
          </p:cNvSpPr>
          <p:nvPr>
            <p:ph type="body" sz="half" idx="15" hasCustomPrompt="1"/>
          </p:nvPr>
        </p:nvSpPr>
        <p:spPr>
          <a:xfrm>
            <a:off x="6095997" y="6366423"/>
            <a:ext cx="5879593" cy="398762"/>
          </a:xfrm>
        </p:spPr>
        <p:txBody>
          <a:bodyPr numCol="1" rtlCol="0">
            <a:normAutofit/>
          </a:bodyPr>
          <a:lstStyle>
            <a:lvl1pPr marL="0" indent="0">
              <a:buNone/>
              <a:defRPr sz="1000" i="0">
                <a:solidFill>
                  <a:schemeClr val="tx1"/>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Tree>
    <p:extLst>
      <p:ext uri="{BB962C8B-B14F-4D97-AF65-F5344CB8AC3E}">
        <p14:creationId xmlns:p14="http://schemas.microsoft.com/office/powerpoint/2010/main" val="192967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レシピ ブックのセクション ヘッダー">
    <p:bg>
      <p:bgPr>
        <a:solidFill>
          <a:schemeClr val="accent2">
            <a:lumMod val="75000"/>
          </a:schemeClr>
        </a:solidFill>
        <a:effectLst/>
      </p:bgPr>
    </p:bg>
    <p:spTree>
      <p:nvGrpSpPr>
        <p:cNvPr id="1" name=""/>
        <p:cNvGrpSpPr/>
        <p:nvPr/>
      </p:nvGrpSpPr>
      <p:grpSpPr>
        <a:xfrm>
          <a:off x="0" y="0"/>
          <a:ext cx="0" cy="0"/>
          <a:chOff x="0" y="0"/>
          <a:chExt cx="0" cy="0"/>
        </a:xfrm>
      </p:grpSpPr>
      <p:sp>
        <p:nvSpPr>
          <p:cNvPr id="10" name="タイトル 1">
            <a:extLst>
              <a:ext uri="{FF2B5EF4-FFF2-40B4-BE49-F238E27FC236}">
                <a16:creationId xmlns:a16="http://schemas.microsoft.com/office/drawing/2014/main" id="{C5B73CD6-4AD9-41DA-9481-BA512E885FE5}"/>
              </a:ext>
            </a:extLst>
          </p:cNvPr>
          <p:cNvSpPr>
            <a:spLocks noGrp="1"/>
          </p:cNvSpPr>
          <p:nvPr>
            <p:ph type="title"/>
          </p:nvPr>
        </p:nvSpPr>
        <p:spPr>
          <a:xfrm>
            <a:off x="5981701" y="83820"/>
            <a:ext cx="6050280" cy="1325563"/>
          </a:xfrm>
        </p:spPr>
        <p:txBody>
          <a:bodyPr rtlCol="0">
            <a:normAutofit/>
          </a:bodyPr>
          <a:lstStyle>
            <a:lvl1pPr>
              <a:lnSpc>
                <a:spcPct val="100000"/>
              </a:lnSpc>
              <a:defRPr sz="4800" i="0">
                <a:solidFill>
                  <a:schemeClr val="bg1"/>
                </a:solidFill>
              </a:defRPr>
            </a:lvl1pPr>
          </a:lstStyle>
          <a:p>
            <a:pPr rtl="0"/>
            <a:r>
              <a:rPr lang="ja-JP" altLang="en-US" noProof="0"/>
              <a:t>マスター タイトルの書式設定</a:t>
            </a:r>
            <a:endParaRPr lang="ja-JP" altLang="en-US" noProof="0" dirty="0"/>
          </a:p>
        </p:txBody>
      </p:sp>
      <p:sp>
        <p:nvSpPr>
          <p:cNvPr id="4" name="図プレースホルダー 4">
            <a:extLst>
              <a:ext uri="{FF2B5EF4-FFF2-40B4-BE49-F238E27FC236}">
                <a16:creationId xmlns:a16="http://schemas.microsoft.com/office/drawing/2014/main" id="{E2097EA0-E1A4-437B-A23F-488927B95FE3}"/>
              </a:ext>
            </a:extLst>
          </p:cNvPr>
          <p:cNvSpPr>
            <a:spLocks noGrp="1"/>
          </p:cNvSpPr>
          <p:nvPr>
            <p:ph type="pic" sz="quarter" idx="10" hasCustomPrompt="1"/>
          </p:nvPr>
        </p:nvSpPr>
        <p:spPr>
          <a:xfrm>
            <a:off x="0" y="0"/>
            <a:ext cx="5785104" cy="6858000"/>
          </a:xfrm>
          <a:solidFill>
            <a:schemeClr val="tx2">
              <a:lumMod val="20000"/>
              <a:lumOff val="80000"/>
            </a:schemeClr>
          </a:solidFill>
        </p:spPr>
        <p:txBody>
          <a:bodyPr rtlCol="0" anchor="ctr"/>
          <a:lstStyle>
            <a:lvl1pPr marL="0" indent="0" algn="ctr">
              <a:buNone/>
              <a:defRPr i="0"/>
            </a:lvl1pPr>
          </a:lstStyle>
          <a:p>
            <a:pPr rtl="0"/>
            <a:r>
              <a:rPr lang="ja-JP" altLang="en-US" noProof="0" dirty="0"/>
              <a:t>画像を追加する </a:t>
            </a:r>
          </a:p>
        </p:txBody>
      </p:sp>
    </p:spTree>
    <p:extLst>
      <p:ext uri="{BB962C8B-B14F-4D97-AF65-F5344CB8AC3E}">
        <p14:creationId xmlns:p14="http://schemas.microsoft.com/office/powerpoint/2010/main" val="7479091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レシピ ブックのセクション ヘッダー">
    <p:bg>
      <p:bgPr>
        <a:solidFill>
          <a:schemeClr val="accent3">
            <a:lumMod val="50000"/>
          </a:schemeClr>
        </a:solidFill>
        <a:effectLst/>
      </p:bgPr>
    </p:bg>
    <p:spTree>
      <p:nvGrpSpPr>
        <p:cNvPr id="1" name=""/>
        <p:cNvGrpSpPr/>
        <p:nvPr/>
      </p:nvGrpSpPr>
      <p:grpSpPr>
        <a:xfrm>
          <a:off x="0" y="0"/>
          <a:ext cx="0" cy="0"/>
          <a:chOff x="0" y="0"/>
          <a:chExt cx="0" cy="0"/>
        </a:xfrm>
      </p:grpSpPr>
      <p:sp>
        <p:nvSpPr>
          <p:cNvPr id="10" name="タイトル 1">
            <a:extLst>
              <a:ext uri="{FF2B5EF4-FFF2-40B4-BE49-F238E27FC236}">
                <a16:creationId xmlns:a16="http://schemas.microsoft.com/office/drawing/2014/main" id="{C5B73CD6-4AD9-41DA-9481-BA512E885FE5}"/>
              </a:ext>
            </a:extLst>
          </p:cNvPr>
          <p:cNvSpPr>
            <a:spLocks noGrp="1"/>
          </p:cNvSpPr>
          <p:nvPr>
            <p:ph type="title"/>
          </p:nvPr>
        </p:nvSpPr>
        <p:spPr>
          <a:xfrm>
            <a:off x="5981701" y="83820"/>
            <a:ext cx="6050280" cy="1325563"/>
          </a:xfrm>
        </p:spPr>
        <p:txBody>
          <a:bodyPr rtlCol="0">
            <a:normAutofit/>
          </a:bodyPr>
          <a:lstStyle>
            <a:lvl1pPr>
              <a:lnSpc>
                <a:spcPct val="100000"/>
              </a:lnSpc>
              <a:defRPr sz="4800" i="0">
                <a:solidFill>
                  <a:schemeClr val="bg1"/>
                </a:solidFill>
              </a:defRPr>
            </a:lvl1pPr>
          </a:lstStyle>
          <a:p>
            <a:pPr rtl="0"/>
            <a:r>
              <a:rPr lang="ja-JP" altLang="en-US" noProof="0"/>
              <a:t>マスター タイトルの書式設定</a:t>
            </a:r>
            <a:endParaRPr lang="ja-JP" altLang="en-US" noProof="0" dirty="0"/>
          </a:p>
        </p:txBody>
      </p:sp>
      <p:sp>
        <p:nvSpPr>
          <p:cNvPr id="4" name="図プレースホルダー 4">
            <a:extLst>
              <a:ext uri="{FF2B5EF4-FFF2-40B4-BE49-F238E27FC236}">
                <a16:creationId xmlns:a16="http://schemas.microsoft.com/office/drawing/2014/main" id="{768A34CA-EFA0-4BA9-9973-FE6DFC62D34C}"/>
              </a:ext>
            </a:extLst>
          </p:cNvPr>
          <p:cNvSpPr>
            <a:spLocks noGrp="1"/>
          </p:cNvSpPr>
          <p:nvPr>
            <p:ph type="pic" sz="quarter" idx="10" hasCustomPrompt="1"/>
          </p:nvPr>
        </p:nvSpPr>
        <p:spPr>
          <a:xfrm>
            <a:off x="0" y="0"/>
            <a:ext cx="5785104" cy="6858000"/>
          </a:xfrm>
          <a:solidFill>
            <a:schemeClr val="tx2">
              <a:lumMod val="20000"/>
              <a:lumOff val="80000"/>
            </a:schemeClr>
          </a:solidFill>
        </p:spPr>
        <p:txBody>
          <a:bodyPr rtlCol="0" anchor="ctr"/>
          <a:lstStyle>
            <a:lvl1pPr marL="0" indent="0" algn="ctr">
              <a:buNone/>
              <a:defRPr i="0"/>
            </a:lvl1pPr>
          </a:lstStyle>
          <a:p>
            <a:pPr rtl="0"/>
            <a:r>
              <a:rPr lang="ja-JP" altLang="en-US" noProof="0" dirty="0"/>
              <a:t>画像を追加する </a:t>
            </a:r>
          </a:p>
        </p:txBody>
      </p:sp>
    </p:spTree>
    <p:extLst>
      <p:ext uri="{BB962C8B-B14F-4D97-AF65-F5344CB8AC3E}">
        <p14:creationId xmlns:p14="http://schemas.microsoft.com/office/powerpoint/2010/main" val="32291238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1 つの料理のレシピ ブック">
    <p:spTree>
      <p:nvGrpSpPr>
        <p:cNvPr id="1" name=""/>
        <p:cNvGrpSpPr/>
        <p:nvPr/>
      </p:nvGrpSpPr>
      <p:grpSpPr>
        <a:xfrm>
          <a:off x="0" y="0"/>
          <a:ext cx="0" cy="0"/>
          <a:chOff x="0" y="0"/>
          <a:chExt cx="0" cy="0"/>
        </a:xfrm>
      </p:grpSpPr>
      <p:sp>
        <p:nvSpPr>
          <p:cNvPr id="30" name="図プレースホルダー 29" descr="画像を追加する空のプレースホルダー。プレースホルダーをクリックし、追加する画像を選択します。">
            <a:extLst>
              <a:ext uri="{FF2B5EF4-FFF2-40B4-BE49-F238E27FC236}">
                <a16:creationId xmlns:a16="http://schemas.microsoft.com/office/drawing/2014/main" id="{69A9EAF2-ED61-42E4-B65B-25E4AA320B13}"/>
              </a:ext>
            </a:extLst>
          </p:cNvPr>
          <p:cNvSpPr>
            <a:spLocks noGrp="1"/>
          </p:cNvSpPr>
          <p:nvPr>
            <p:ph type="pic" sz="quarter" idx="17" hasCustomPrompt="1"/>
          </p:nvPr>
        </p:nvSpPr>
        <p:spPr>
          <a:xfrm>
            <a:off x="-7220" y="1181100"/>
            <a:ext cx="5790659" cy="5676900"/>
          </a:xfrm>
          <a:solidFill>
            <a:schemeClr val="accent3">
              <a:lumMod val="20000"/>
              <a:lumOff val="80000"/>
            </a:schemeClr>
          </a:solidFill>
        </p:spPr>
        <p:txBody>
          <a:bodyPr rtlCol="0" anchor="ctr" anchorCtr="0"/>
          <a:lstStyle>
            <a:lvl1pPr marL="0" indent="0" algn="ctr">
              <a:buNone/>
              <a:defRPr i="0">
                <a:latin typeface="Meiryo UI" panose="020B0604030504040204" pitchFamily="50" charset="-128"/>
                <a:ea typeface="Meiryo UI" panose="020B0604030504040204" pitchFamily="50" charset="-128"/>
              </a:defRPr>
            </a:lvl1pPr>
          </a:lstStyle>
          <a:p>
            <a:pPr rtl="0"/>
            <a:r>
              <a:rPr lang="ja-JP" altLang="en-US" noProof="0" dirty="0"/>
              <a:t>画像を追加する</a:t>
            </a:r>
          </a:p>
        </p:txBody>
      </p:sp>
      <p:sp>
        <p:nvSpPr>
          <p:cNvPr id="25" name="テキスト プレースホルダー 3">
            <a:extLst>
              <a:ext uri="{FF2B5EF4-FFF2-40B4-BE49-F238E27FC236}">
                <a16:creationId xmlns:a16="http://schemas.microsoft.com/office/drawing/2014/main" id="{02D6ECAC-8814-4C60-BF83-103E85E412C4}"/>
              </a:ext>
            </a:extLst>
          </p:cNvPr>
          <p:cNvSpPr>
            <a:spLocks noGrp="1"/>
          </p:cNvSpPr>
          <p:nvPr>
            <p:ph type="body" sz="half" idx="14" hasCustomPrompt="1"/>
          </p:nvPr>
        </p:nvSpPr>
        <p:spPr>
          <a:xfrm>
            <a:off x="6018265" y="3734155"/>
            <a:ext cx="5919495" cy="2531389"/>
          </a:xfrm>
        </p:spPr>
        <p:txBody>
          <a:bodyPr numCol="2" rtlCol="0">
            <a:normAutofit/>
          </a:bodyPr>
          <a:lstStyle>
            <a:lvl1pPr marL="228600" indent="-228600">
              <a:buClr>
                <a:schemeClr val="accent3">
                  <a:lumMod val="50000"/>
                </a:schemeClr>
              </a:buClr>
              <a:buSzPct val="120000"/>
              <a:buFont typeface="+mj-lt"/>
              <a:buAutoNum type="arabicPeriod"/>
              <a:defRPr sz="1200" i="0">
                <a:solidFill>
                  <a:schemeClr val="tx1"/>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
        <p:nvSpPr>
          <p:cNvPr id="24" name="テキスト プレースホルダー 3">
            <a:extLst>
              <a:ext uri="{FF2B5EF4-FFF2-40B4-BE49-F238E27FC236}">
                <a16:creationId xmlns:a16="http://schemas.microsoft.com/office/drawing/2014/main" id="{C7B6AD5B-AEF5-4540-940C-B1E1FEA3BCAB}"/>
              </a:ext>
            </a:extLst>
          </p:cNvPr>
          <p:cNvSpPr>
            <a:spLocks noGrp="1"/>
          </p:cNvSpPr>
          <p:nvPr>
            <p:ph type="body" sz="half" idx="13" hasCustomPrompt="1"/>
          </p:nvPr>
        </p:nvSpPr>
        <p:spPr>
          <a:xfrm>
            <a:off x="6018265" y="3406597"/>
            <a:ext cx="5919495" cy="267780"/>
          </a:xfrm>
        </p:spPr>
        <p:txBody>
          <a:bodyPr rtlCol="0">
            <a:noAutofit/>
          </a:bodyPr>
          <a:lstStyle>
            <a:lvl1pPr marL="0" indent="0" algn="l">
              <a:buNone/>
              <a:defRPr sz="1600" i="0">
                <a:solidFill>
                  <a:schemeClr val="accent3">
                    <a:lumMod val="50000"/>
                  </a:schemeClr>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
        <p:nvSpPr>
          <p:cNvPr id="23" name="テキスト プレースホルダー 3">
            <a:extLst>
              <a:ext uri="{FF2B5EF4-FFF2-40B4-BE49-F238E27FC236}">
                <a16:creationId xmlns:a16="http://schemas.microsoft.com/office/drawing/2014/main" id="{8FC874B6-474C-46DC-AB76-6E061A973B8A}"/>
              </a:ext>
            </a:extLst>
          </p:cNvPr>
          <p:cNvSpPr>
            <a:spLocks noGrp="1"/>
          </p:cNvSpPr>
          <p:nvPr>
            <p:ph type="body" sz="half" idx="12" hasCustomPrompt="1"/>
          </p:nvPr>
        </p:nvSpPr>
        <p:spPr>
          <a:xfrm>
            <a:off x="6027995" y="1576050"/>
            <a:ext cx="5909765" cy="1778314"/>
          </a:xfrm>
        </p:spPr>
        <p:txBody>
          <a:bodyPr numCol="2" rtlCol="0">
            <a:normAutofit/>
          </a:bodyPr>
          <a:lstStyle>
            <a:lvl1pPr marL="233363" indent="-233363">
              <a:lnSpc>
                <a:spcPct val="100000"/>
              </a:lnSpc>
              <a:spcBef>
                <a:spcPts val="0"/>
              </a:spcBef>
              <a:buNone/>
              <a:tabLst>
                <a:tab pos="112713" algn="r"/>
                <a:tab pos="233363" algn="l"/>
              </a:tabLst>
              <a:defRPr sz="1200" i="0">
                <a:solidFill>
                  <a:schemeClr val="accent3">
                    <a:lumMod val="50000"/>
                  </a:schemeClr>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
        <p:nvSpPr>
          <p:cNvPr id="22" name="テキスト プレースホルダー 3">
            <a:extLst>
              <a:ext uri="{FF2B5EF4-FFF2-40B4-BE49-F238E27FC236}">
                <a16:creationId xmlns:a16="http://schemas.microsoft.com/office/drawing/2014/main" id="{425F942B-DAF3-40B3-B77F-A8C9BE692B7D}"/>
              </a:ext>
            </a:extLst>
          </p:cNvPr>
          <p:cNvSpPr>
            <a:spLocks noGrp="1"/>
          </p:cNvSpPr>
          <p:nvPr>
            <p:ph type="body" sz="half" idx="11" hasCustomPrompt="1"/>
          </p:nvPr>
        </p:nvSpPr>
        <p:spPr>
          <a:xfrm>
            <a:off x="6020775" y="1290047"/>
            <a:ext cx="5919495" cy="267780"/>
          </a:xfrm>
        </p:spPr>
        <p:txBody>
          <a:bodyPr rtlCol="0">
            <a:noAutofit/>
          </a:bodyPr>
          <a:lstStyle>
            <a:lvl1pPr marL="0" indent="0" algn="l">
              <a:buNone/>
              <a:defRPr sz="1600" i="0">
                <a:solidFill>
                  <a:schemeClr val="accent3">
                    <a:lumMod val="50000"/>
                  </a:schemeClr>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
        <p:nvSpPr>
          <p:cNvPr id="7" name="長方形 6">
            <a:extLst>
              <a:ext uri="{FF2B5EF4-FFF2-40B4-BE49-F238E27FC236}">
                <a16:creationId xmlns:a16="http://schemas.microsoft.com/office/drawing/2014/main" id="{7AAE68E5-082A-4AFA-AC51-54889A99670B}"/>
              </a:ext>
            </a:extLst>
          </p:cNvPr>
          <p:cNvSpPr/>
          <p:nvPr userDrawn="1"/>
        </p:nvSpPr>
        <p:spPr>
          <a:xfrm>
            <a:off x="-15240" y="0"/>
            <a:ext cx="12207240" cy="1181100"/>
          </a:xfrm>
          <a:prstGeom prst="rect">
            <a:avLst/>
          </a:prstGeom>
          <a:solidFill>
            <a:schemeClr val="accent3">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ja-JP" altLang="en-US" i="0" noProof="0" dirty="0">
              <a:latin typeface="Meiryo UI" panose="020B0604030504040204" pitchFamily="50" charset="-128"/>
              <a:ea typeface="Meiryo UI" panose="020B0604030504040204" pitchFamily="50" charset="-128"/>
            </a:endParaRPr>
          </a:p>
        </p:txBody>
      </p:sp>
      <p:sp>
        <p:nvSpPr>
          <p:cNvPr id="21" name="テキスト プレースホルダー 3">
            <a:extLst>
              <a:ext uri="{FF2B5EF4-FFF2-40B4-BE49-F238E27FC236}">
                <a16:creationId xmlns:a16="http://schemas.microsoft.com/office/drawing/2014/main" id="{522CA51A-0C04-4FC6-8732-A2C2343AF506}"/>
              </a:ext>
            </a:extLst>
          </p:cNvPr>
          <p:cNvSpPr>
            <a:spLocks noGrp="1"/>
          </p:cNvSpPr>
          <p:nvPr>
            <p:ph type="body" sz="half" idx="2" hasCustomPrompt="1"/>
          </p:nvPr>
        </p:nvSpPr>
        <p:spPr>
          <a:xfrm>
            <a:off x="9401387" y="877386"/>
            <a:ext cx="2562683" cy="228601"/>
          </a:xfrm>
        </p:spPr>
        <p:txBody>
          <a:bodyPr rtlCol="0">
            <a:normAutofit/>
          </a:bodyPr>
          <a:lstStyle>
            <a:lvl1pPr marL="0" indent="0" algn="r">
              <a:buNone/>
              <a:defRPr sz="1100" i="0">
                <a:solidFill>
                  <a:schemeClr val="bg1"/>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
        <p:nvSpPr>
          <p:cNvPr id="20" name="サブタイトル 2">
            <a:extLst>
              <a:ext uri="{FF2B5EF4-FFF2-40B4-BE49-F238E27FC236}">
                <a16:creationId xmlns:a16="http://schemas.microsoft.com/office/drawing/2014/main" id="{14C40663-56FC-4BDA-A2FD-599A32A8CD21}"/>
              </a:ext>
            </a:extLst>
          </p:cNvPr>
          <p:cNvSpPr>
            <a:spLocks noGrp="1"/>
          </p:cNvSpPr>
          <p:nvPr>
            <p:ph type="subTitle" idx="10" hasCustomPrompt="1"/>
          </p:nvPr>
        </p:nvSpPr>
        <p:spPr>
          <a:xfrm>
            <a:off x="198120" y="805901"/>
            <a:ext cx="9144000" cy="375199"/>
          </a:xfrm>
        </p:spPr>
        <p:txBody>
          <a:bodyPr rtlCol="0">
            <a:normAutofit/>
          </a:bodyPr>
          <a:lstStyle>
            <a:lvl1pPr marL="0" indent="0" algn="l">
              <a:buNone/>
              <a:defRPr sz="1600" i="0">
                <a:solidFill>
                  <a:schemeClr val="bg1"/>
                </a:solidFill>
                <a:latin typeface="Meiryo UI" panose="020B0604030504040204" pitchFamily="50" charset="-128"/>
                <a:ea typeface="Meiryo UI" panose="020B0604030504040204"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ja-JP" altLang="en-US" noProof="0" dirty="0"/>
              <a:t>クリックしてサブタイトルを追加</a:t>
            </a:r>
          </a:p>
        </p:txBody>
      </p:sp>
      <p:sp>
        <p:nvSpPr>
          <p:cNvPr id="18" name="タイトル 1">
            <a:extLst>
              <a:ext uri="{FF2B5EF4-FFF2-40B4-BE49-F238E27FC236}">
                <a16:creationId xmlns:a16="http://schemas.microsoft.com/office/drawing/2014/main" id="{6B7BA88D-F843-4122-A255-381B3A7EE79F}"/>
              </a:ext>
            </a:extLst>
          </p:cNvPr>
          <p:cNvSpPr>
            <a:spLocks noGrp="1"/>
          </p:cNvSpPr>
          <p:nvPr>
            <p:ph type="title" hasCustomPrompt="1"/>
          </p:nvPr>
        </p:nvSpPr>
        <p:spPr>
          <a:xfrm>
            <a:off x="213360" y="117834"/>
            <a:ext cx="11724400" cy="634092"/>
          </a:xfrm>
        </p:spPr>
        <p:txBody>
          <a:bodyPr rtlCol="0">
            <a:normAutofit/>
          </a:bodyPr>
          <a:lstStyle>
            <a:lvl1pPr>
              <a:defRPr sz="3600" i="0">
                <a:solidFill>
                  <a:schemeClr val="bg1"/>
                </a:solidFill>
                <a:latin typeface="Meiryo UI" panose="020B0604030504040204" pitchFamily="50" charset="-128"/>
                <a:ea typeface="Meiryo UI" panose="020B0604030504040204" pitchFamily="50" charset="-128"/>
              </a:defRPr>
            </a:lvl1pPr>
          </a:lstStyle>
          <a:p>
            <a:pPr rtl="0"/>
            <a:r>
              <a:rPr lang="ja-JP" altLang="en-US" noProof="0" dirty="0"/>
              <a:t>クリックしてタイトルを追加</a:t>
            </a:r>
          </a:p>
        </p:txBody>
      </p:sp>
      <p:sp>
        <p:nvSpPr>
          <p:cNvPr id="28" name="テキスト プレースホルダー 27">
            <a:extLst>
              <a:ext uri="{FF2B5EF4-FFF2-40B4-BE49-F238E27FC236}">
                <a16:creationId xmlns:a16="http://schemas.microsoft.com/office/drawing/2014/main" id="{2BBF59D2-23BC-4077-814F-E2E3AE580999}"/>
              </a:ext>
            </a:extLst>
          </p:cNvPr>
          <p:cNvSpPr>
            <a:spLocks noGrp="1"/>
          </p:cNvSpPr>
          <p:nvPr>
            <p:ph type="body" sz="quarter" idx="16" hasCustomPrompt="1"/>
          </p:nvPr>
        </p:nvSpPr>
        <p:spPr>
          <a:xfrm>
            <a:off x="9575460" y="4992427"/>
            <a:ext cx="1944124" cy="1020891"/>
          </a:xfrm>
          <a:solidFill>
            <a:schemeClr val="accent3">
              <a:lumMod val="20000"/>
              <a:lumOff val="80000"/>
            </a:schemeClr>
          </a:solidFill>
          <a:ln>
            <a:noFill/>
          </a:ln>
        </p:spPr>
        <p:txBody>
          <a:bodyPr tIns="91440" bIns="91440" rtlCol="0" anchor="ctr" anchorCtr="0">
            <a:normAutofit/>
          </a:bodyPr>
          <a:lstStyle>
            <a:lvl1pPr marL="0" indent="0" algn="ctr">
              <a:lnSpc>
                <a:spcPct val="100000"/>
              </a:lnSpc>
              <a:spcBef>
                <a:spcPts val="0"/>
              </a:spcBef>
              <a:buNone/>
              <a:defRPr sz="1200" i="0">
                <a:solidFill>
                  <a:schemeClr val="accent3">
                    <a:lumMod val="50000"/>
                  </a:schemeClr>
                </a:solidFill>
                <a:latin typeface="Meiryo UI" panose="020B0604030504040204" pitchFamily="50" charset="-128"/>
                <a:ea typeface="Meiryo UI"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rtl="0"/>
            <a:r>
              <a:rPr lang="ja-JP" altLang="en-US" noProof="0" dirty="0"/>
              <a:t>クリックしてテキストを追加</a:t>
            </a:r>
          </a:p>
        </p:txBody>
      </p:sp>
      <p:sp>
        <p:nvSpPr>
          <p:cNvPr id="26" name="テキスト プレースホルダー 3">
            <a:extLst>
              <a:ext uri="{FF2B5EF4-FFF2-40B4-BE49-F238E27FC236}">
                <a16:creationId xmlns:a16="http://schemas.microsoft.com/office/drawing/2014/main" id="{65B16179-CC8B-4981-9526-8E3E08E72C6A}"/>
              </a:ext>
            </a:extLst>
          </p:cNvPr>
          <p:cNvSpPr>
            <a:spLocks noGrp="1"/>
          </p:cNvSpPr>
          <p:nvPr>
            <p:ph type="body" sz="half" idx="15" hasCustomPrompt="1"/>
          </p:nvPr>
        </p:nvSpPr>
        <p:spPr>
          <a:xfrm>
            <a:off x="6018265" y="6291373"/>
            <a:ext cx="5919495" cy="352803"/>
          </a:xfrm>
        </p:spPr>
        <p:txBody>
          <a:bodyPr numCol="1" rtlCol="0">
            <a:normAutofit/>
          </a:bodyPr>
          <a:lstStyle>
            <a:lvl1pPr marL="0" indent="0">
              <a:buNone/>
              <a:defRPr sz="1000" i="0">
                <a:solidFill>
                  <a:schemeClr val="tx1"/>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Tree>
    <p:extLst>
      <p:ext uri="{BB962C8B-B14F-4D97-AF65-F5344CB8AC3E}">
        <p14:creationId xmlns:p14="http://schemas.microsoft.com/office/powerpoint/2010/main" val="33128102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2 つの料理のレシピ ブック">
    <p:spTree>
      <p:nvGrpSpPr>
        <p:cNvPr id="1" name=""/>
        <p:cNvGrpSpPr/>
        <p:nvPr/>
      </p:nvGrpSpPr>
      <p:grpSpPr>
        <a:xfrm>
          <a:off x="0" y="0"/>
          <a:ext cx="0" cy="0"/>
          <a:chOff x="0" y="0"/>
          <a:chExt cx="0" cy="0"/>
        </a:xfrm>
      </p:grpSpPr>
      <p:sp>
        <p:nvSpPr>
          <p:cNvPr id="45" name="長方形 44">
            <a:extLst>
              <a:ext uri="{FF2B5EF4-FFF2-40B4-BE49-F238E27FC236}">
                <a16:creationId xmlns:a16="http://schemas.microsoft.com/office/drawing/2014/main" id="{97A2E64D-B280-49F7-95F5-CD6A24C1EC9B}"/>
              </a:ext>
            </a:extLst>
          </p:cNvPr>
          <p:cNvSpPr/>
          <p:nvPr userDrawn="1"/>
        </p:nvSpPr>
        <p:spPr>
          <a:xfrm>
            <a:off x="8673395" y="0"/>
            <a:ext cx="3518604" cy="6858000"/>
          </a:xfrm>
          <a:prstGeom prst="rect">
            <a:avLst/>
          </a:prstGeom>
          <a:solidFill>
            <a:schemeClr val="accent3">
              <a:lumMod val="20000"/>
              <a:lumOff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rtl="0"/>
            <a:endParaRPr lang="ja-JP" altLang="en-US" i="0" noProof="0" dirty="0">
              <a:latin typeface="Meiryo UI" panose="020B0604030504040204" pitchFamily="50" charset="-128"/>
              <a:ea typeface="Meiryo UI" panose="020B0604030504040204" pitchFamily="50" charset="-128"/>
            </a:endParaRPr>
          </a:p>
        </p:txBody>
      </p:sp>
      <p:sp>
        <p:nvSpPr>
          <p:cNvPr id="23" name="テキスト プレースホルダー 3">
            <a:extLst>
              <a:ext uri="{FF2B5EF4-FFF2-40B4-BE49-F238E27FC236}">
                <a16:creationId xmlns:a16="http://schemas.microsoft.com/office/drawing/2014/main" id="{8FC874B6-474C-46DC-AB76-6E061A973B8A}"/>
              </a:ext>
            </a:extLst>
          </p:cNvPr>
          <p:cNvSpPr>
            <a:spLocks noGrp="1"/>
          </p:cNvSpPr>
          <p:nvPr>
            <p:ph type="body" sz="half" idx="12" hasCustomPrompt="1"/>
          </p:nvPr>
        </p:nvSpPr>
        <p:spPr>
          <a:xfrm>
            <a:off x="9042842" y="493212"/>
            <a:ext cx="2856467" cy="5691020"/>
          </a:xfrm>
        </p:spPr>
        <p:txBody>
          <a:bodyPr numCol="1" rtlCol="0">
            <a:normAutofit/>
          </a:bodyPr>
          <a:lstStyle>
            <a:lvl1pPr marL="233363" indent="-233363">
              <a:lnSpc>
                <a:spcPct val="150000"/>
              </a:lnSpc>
              <a:spcBef>
                <a:spcPts val="0"/>
              </a:spcBef>
              <a:buNone/>
              <a:tabLst>
                <a:tab pos="112713" algn="r"/>
                <a:tab pos="233363" algn="l"/>
              </a:tabLst>
              <a:defRPr sz="1200" i="0">
                <a:solidFill>
                  <a:schemeClr val="accent3">
                    <a:lumMod val="50000"/>
                  </a:schemeClr>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
        <p:nvSpPr>
          <p:cNvPr id="22" name="テキスト プレースホルダー 3">
            <a:extLst>
              <a:ext uri="{FF2B5EF4-FFF2-40B4-BE49-F238E27FC236}">
                <a16:creationId xmlns:a16="http://schemas.microsoft.com/office/drawing/2014/main" id="{425F942B-DAF3-40B3-B77F-A8C9BE692B7D}"/>
              </a:ext>
            </a:extLst>
          </p:cNvPr>
          <p:cNvSpPr>
            <a:spLocks noGrp="1"/>
          </p:cNvSpPr>
          <p:nvPr>
            <p:ph type="body" sz="half" idx="11" hasCustomPrompt="1"/>
          </p:nvPr>
        </p:nvSpPr>
        <p:spPr>
          <a:xfrm>
            <a:off x="9034339" y="167107"/>
            <a:ext cx="2856467" cy="267780"/>
          </a:xfrm>
        </p:spPr>
        <p:txBody>
          <a:bodyPr rtlCol="0">
            <a:noAutofit/>
          </a:bodyPr>
          <a:lstStyle>
            <a:lvl1pPr marL="0" indent="0" algn="l">
              <a:buNone/>
              <a:defRPr sz="1600" i="0">
                <a:solidFill>
                  <a:schemeClr val="accent3">
                    <a:lumMod val="50000"/>
                  </a:schemeClr>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
        <p:nvSpPr>
          <p:cNvPr id="7" name="長方形 6">
            <a:extLst>
              <a:ext uri="{FF2B5EF4-FFF2-40B4-BE49-F238E27FC236}">
                <a16:creationId xmlns:a16="http://schemas.microsoft.com/office/drawing/2014/main" id="{7AAE68E5-082A-4AFA-AC51-54889A99670B}"/>
              </a:ext>
            </a:extLst>
          </p:cNvPr>
          <p:cNvSpPr/>
          <p:nvPr userDrawn="1"/>
        </p:nvSpPr>
        <p:spPr>
          <a:xfrm>
            <a:off x="-15240" y="0"/>
            <a:ext cx="8688635" cy="1181100"/>
          </a:xfrm>
          <a:prstGeom prst="rect">
            <a:avLst/>
          </a:prstGeom>
          <a:solidFill>
            <a:schemeClr val="accent3">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ja-JP" altLang="en-US" i="0" noProof="0" dirty="0">
              <a:latin typeface="Meiryo UI" panose="020B0604030504040204" pitchFamily="50" charset="-128"/>
              <a:ea typeface="Meiryo UI" panose="020B0604030504040204" pitchFamily="50" charset="-128"/>
            </a:endParaRPr>
          </a:p>
        </p:txBody>
      </p:sp>
      <p:sp>
        <p:nvSpPr>
          <p:cNvPr id="20" name="サブタイトル 2">
            <a:extLst>
              <a:ext uri="{FF2B5EF4-FFF2-40B4-BE49-F238E27FC236}">
                <a16:creationId xmlns:a16="http://schemas.microsoft.com/office/drawing/2014/main" id="{14C40663-56FC-4BDA-A2FD-599A32A8CD21}"/>
              </a:ext>
            </a:extLst>
          </p:cNvPr>
          <p:cNvSpPr>
            <a:spLocks noGrp="1"/>
          </p:cNvSpPr>
          <p:nvPr>
            <p:ph type="subTitle" idx="10" hasCustomPrompt="1"/>
          </p:nvPr>
        </p:nvSpPr>
        <p:spPr>
          <a:xfrm>
            <a:off x="198120" y="781224"/>
            <a:ext cx="5296301" cy="399876"/>
          </a:xfrm>
        </p:spPr>
        <p:txBody>
          <a:bodyPr rtlCol="0">
            <a:normAutofit/>
          </a:bodyPr>
          <a:lstStyle>
            <a:lvl1pPr marL="0" indent="0" algn="l">
              <a:buNone/>
              <a:defRPr sz="1600" i="0">
                <a:solidFill>
                  <a:schemeClr val="bg1"/>
                </a:solidFill>
                <a:latin typeface="Meiryo UI" panose="020B0604030504040204" pitchFamily="50" charset="-128"/>
                <a:ea typeface="Meiryo UI" panose="020B0604030504040204"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ja-JP" altLang="en-US" noProof="0" dirty="0"/>
              <a:t>クリックしてサブタイトルを追加</a:t>
            </a:r>
          </a:p>
        </p:txBody>
      </p:sp>
      <p:sp>
        <p:nvSpPr>
          <p:cNvPr id="18" name="タイトル 1">
            <a:extLst>
              <a:ext uri="{FF2B5EF4-FFF2-40B4-BE49-F238E27FC236}">
                <a16:creationId xmlns:a16="http://schemas.microsoft.com/office/drawing/2014/main" id="{6B7BA88D-F843-4122-A255-381B3A7EE79F}"/>
              </a:ext>
            </a:extLst>
          </p:cNvPr>
          <p:cNvSpPr>
            <a:spLocks noGrp="1"/>
          </p:cNvSpPr>
          <p:nvPr>
            <p:ph type="title" hasCustomPrompt="1"/>
          </p:nvPr>
        </p:nvSpPr>
        <p:spPr>
          <a:xfrm>
            <a:off x="213360" y="117834"/>
            <a:ext cx="8460035" cy="634092"/>
          </a:xfrm>
        </p:spPr>
        <p:txBody>
          <a:bodyPr rtlCol="0">
            <a:normAutofit/>
          </a:bodyPr>
          <a:lstStyle>
            <a:lvl1pPr>
              <a:defRPr sz="3600" i="0">
                <a:solidFill>
                  <a:schemeClr val="bg1"/>
                </a:solidFill>
                <a:latin typeface="Meiryo UI" panose="020B0604030504040204" pitchFamily="50" charset="-128"/>
                <a:ea typeface="Meiryo UI" panose="020B0604030504040204" pitchFamily="50" charset="-128"/>
              </a:defRPr>
            </a:lvl1pPr>
          </a:lstStyle>
          <a:p>
            <a:pPr rtl="0"/>
            <a:r>
              <a:rPr lang="ja-JP" altLang="en-US" noProof="0" dirty="0"/>
              <a:t>クリックしてタイトルを追加</a:t>
            </a:r>
          </a:p>
        </p:txBody>
      </p:sp>
      <p:sp>
        <p:nvSpPr>
          <p:cNvPr id="28" name="テキスト プレースホルダー 27">
            <a:extLst>
              <a:ext uri="{FF2B5EF4-FFF2-40B4-BE49-F238E27FC236}">
                <a16:creationId xmlns:a16="http://schemas.microsoft.com/office/drawing/2014/main" id="{2BBF59D2-23BC-4077-814F-E2E3AE580999}"/>
              </a:ext>
            </a:extLst>
          </p:cNvPr>
          <p:cNvSpPr>
            <a:spLocks noGrp="1"/>
          </p:cNvSpPr>
          <p:nvPr>
            <p:ph type="body" sz="quarter" idx="16" hasCustomPrompt="1"/>
          </p:nvPr>
        </p:nvSpPr>
        <p:spPr>
          <a:xfrm>
            <a:off x="198120" y="3898410"/>
            <a:ext cx="2852929" cy="1181100"/>
          </a:xfrm>
          <a:noFill/>
          <a:ln>
            <a:noFill/>
          </a:ln>
        </p:spPr>
        <p:txBody>
          <a:bodyPr tIns="91440" bIns="91440" rtlCol="0" anchor="ctr" anchorCtr="0">
            <a:normAutofit/>
          </a:bodyPr>
          <a:lstStyle>
            <a:lvl1pPr marL="0" indent="0" algn="ctr">
              <a:lnSpc>
                <a:spcPct val="100000"/>
              </a:lnSpc>
              <a:spcBef>
                <a:spcPts val="0"/>
              </a:spcBef>
              <a:buNone/>
              <a:defRPr sz="1200" i="0">
                <a:solidFill>
                  <a:schemeClr val="accent3">
                    <a:lumMod val="50000"/>
                  </a:schemeClr>
                </a:solidFill>
                <a:latin typeface="Meiryo UI" panose="020B0604030504040204" pitchFamily="50" charset="-128"/>
                <a:ea typeface="Meiryo UI"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rtl="0"/>
            <a:r>
              <a:rPr lang="ja-JP" altLang="en-US" noProof="0" dirty="0"/>
              <a:t>クリックしてテキストを追加</a:t>
            </a:r>
          </a:p>
        </p:txBody>
      </p:sp>
      <p:sp>
        <p:nvSpPr>
          <p:cNvPr id="26" name="テキスト プレースホルダー 3">
            <a:extLst>
              <a:ext uri="{FF2B5EF4-FFF2-40B4-BE49-F238E27FC236}">
                <a16:creationId xmlns:a16="http://schemas.microsoft.com/office/drawing/2014/main" id="{65B16179-CC8B-4981-9526-8E3E08E72C6A}"/>
              </a:ext>
            </a:extLst>
          </p:cNvPr>
          <p:cNvSpPr>
            <a:spLocks noGrp="1"/>
          </p:cNvSpPr>
          <p:nvPr>
            <p:ph type="body" sz="half" idx="15" hasCustomPrompt="1"/>
          </p:nvPr>
        </p:nvSpPr>
        <p:spPr>
          <a:xfrm>
            <a:off x="9051718" y="6254225"/>
            <a:ext cx="2856467" cy="485941"/>
          </a:xfrm>
        </p:spPr>
        <p:txBody>
          <a:bodyPr numCol="2" rtlCol="0">
            <a:normAutofit/>
          </a:bodyPr>
          <a:lstStyle>
            <a:lvl1pPr marL="0" indent="0">
              <a:lnSpc>
                <a:spcPct val="100000"/>
              </a:lnSpc>
              <a:spcBef>
                <a:spcPts val="0"/>
              </a:spcBef>
              <a:buNone/>
              <a:defRPr sz="1000" i="0">
                <a:solidFill>
                  <a:schemeClr val="tx1"/>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
        <p:nvSpPr>
          <p:cNvPr id="15" name="図プレースホルダー 29" descr="画像を追加する空のプレースホルダー。プレースホルダーをクリックし、追加する画像を選択します。">
            <a:extLst>
              <a:ext uri="{FF2B5EF4-FFF2-40B4-BE49-F238E27FC236}">
                <a16:creationId xmlns:a16="http://schemas.microsoft.com/office/drawing/2014/main" id="{1216BA9B-211A-403E-8645-BA7B4B237633}"/>
              </a:ext>
            </a:extLst>
          </p:cNvPr>
          <p:cNvSpPr>
            <a:spLocks noGrp="1"/>
          </p:cNvSpPr>
          <p:nvPr>
            <p:ph type="pic" sz="quarter" idx="19" hasCustomPrompt="1"/>
          </p:nvPr>
        </p:nvSpPr>
        <p:spPr>
          <a:xfrm>
            <a:off x="6432432" y="1516966"/>
            <a:ext cx="2194560" cy="1508760"/>
          </a:xfrm>
          <a:solidFill>
            <a:schemeClr val="accent3">
              <a:lumMod val="20000"/>
              <a:lumOff val="80000"/>
            </a:schemeClr>
          </a:solidFill>
        </p:spPr>
        <p:txBody>
          <a:bodyPr rtlCol="0" anchor="ctr" anchorCtr="0">
            <a:normAutofit/>
          </a:bodyPr>
          <a:lstStyle>
            <a:lvl1pPr marL="0" indent="0" algn="ctr">
              <a:buNone/>
              <a:defRPr sz="2000" i="0">
                <a:latin typeface="Meiryo UI" panose="020B0604030504040204" pitchFamily="50" charset="-128"/>
                <a:ea typeface="Meiryo UI" panose="020B0604030504040204" pitchFamily="50" charset="-128"/>
              </a:defRPr>
            </a:lvl1pPr>
          </a:lstStyle>
          <a:p>
            <a:pPr rtl="0"/>
            <a:r>
              <a:rPr lang="ja-JP" altLang="en-US" noProof="0" dirty="0"/>
              <a:t>画像を追加する</a:t>
            </a:r>
          </a:p>
        </p:txBody>
      </p:sp>
      <p:sp>
        <p:nvSpPr>
          <p:cNvPr id="29" name="テキスト プレースホルダー 3">
            <a:extLst>
              <a:ext uri="{FF2B5EF4-FFF2-40B4-BE49-F238E27FC236}">
                <a16:creationId xmlns:a16="http://schemas.microsoft.com/office/drawing/2014/main" id="{B934946C-9253-40AA-84F7-378E3106E765}"/>
              </a:ext>
            </a:extLst>
          </p:cNvPr>
          <p:cNvSpPr>
            <a:spLocks noGrp="1"/>
          </p:cNvSpPr>
          <p:nvPr>
            <p:ph type="body" sz="half" idx="21" hasCustomPrompt="1"/>
          </p:nvPr>
        </p:nvSpPr>
        <p:spPr>
          <a:xfrm>
            <a:off x="3525169" y="1516966"/>
            <a:ext cx="2728244" cy="1474888"/>
          </a:xfrm>
        </p:spPr>
        <p:txBody>
          <a:bodyPr numCol="1" rtlCol="0">
            <a:normAutofit/>
          </a:bodyPr>
          <a:lstStyle>
            <a:lvl1pPr marL="0" indent="0">
              <a:lnSpc>
                <a:spcPct val="100000"/>
              </a:lnSpc>
              <a:spcBef>
                <a:spcPts val="600"/>
              </a:spcBef>
              <a:buClr>
                <a:schemeClr val="accent2">
                  <a:lumMod val="50000"/>
                </a:schemeClr>
              </a:buClr>
              <a:buSzPct val="120000"/>
              <a:buFont typeface="+mj-lt"/>
              <a:buNone/>
              <a:defRPr sz="1200" i="0">
                <a:solidFill>
                  <a:schemeClr val="tx1"/>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
        <p:nvSpPr>
          <p:cNvPr id="30" name="図プレースホルダー 29" descr="画像を追加する空のプレースホルダー。プレースホルダーをクリックし、追加する画像を選択します。">
            <a:extLst>
              <a:ext uri="{FF2B5EF4-FFF2-40B4-BE49-F238E27FC236}">
                <a16:creationId xmlns:a16="http://schemas.microsoft.com/office/drawing/2014/main" id="{69A9EAF2-ED61-42E4-B65B-25E4AA320B13}"/>
              </a:ext>
            </a:extLst>
          </p:cNvPr>
          <p:cNvSpPr>
            <a:spLocks noGrp="1"/>
          </p:cNvSpPr>
          <p:nvPr>
            <p:ph type="pic" sz="quarter" idx="17" hasCustomPrompt="1"/>
          </p:nvPr>
        </p:nvSpPr>
        <p:spPr>
          <a:xfrm>
            <a:off x="199756" y="1078689"/>
            <a:ext cx="2852928" cy="2798064"/>
          </a:xfrm>
          <a:solidFill>
            <a:schemeClr val="accent3">
              <a:lumMod val="20000"/>
              <a:lumOff val="80000"/>
            </a:schemeClr>
          </a:solidFill>
        </p:spPr>
        <p:txBody>
          <a:bodyPr rtlCol="0" anchor="ctr" anchorCtr="0">
            <a:normAutofit/>
          </a:bodyPr>
          <a:lstStyle>
            <a:lvl1pPr marL="0" indent="0" algn="ctr">
              <a:buNone/>
              <a:defRPr sz="2000" i="0">
                <a:latin typeface="Meiryo UI" panose="020B0604030504040204" pitchFamily="50" charset="-128"/>
                <a:ea typeface="Meiryo UI" panose="020B0604030504040204" pitchFamily="50" charset="-128"/>
              </a:defRPr>
            </a:lvl1pPr>
          </a:lstStyle>
          <a:p>
            <a:pPr rtl="0"/>
            <a:r>
              <a:rPr lang="ja-JP" altLang="en-US" noProof="0" dirty="0"/>
              <a:t>画像を追加する</a:t>
            </a:r>
          </a:p>
        </p:txBody>
      </p:sp>
      <p:sp>
        <p:nvSpPr>
          <p:cNvPr id="38" name="テキスト プレースホルダー 3">
            <a:extLst>
              <a:ext uri="{FF2B5EF4-FFF2-40B4-BE49-F238E27FC236}">
                <a16:creationId xmlns:a16="http://schemas.microsoft.com/office/drawing/2014/main" id="{EED0BB26-D2F7-4112-BAFC-D9A66C9DD5EE}"/>
              </a:ext>
            </a:extLst>
          </p:cNvPr>
          <p:cNvSpPr>
            <a:spLocks noGrp="1"/>
          </p:cNvSpPr>
          <p:nvPr>
            <p:ph type="body" sz="half" idx="27" hasCustomPrompt="1"/>
          </p:nvPr>
        </p:nvSpPr>
        <p:spPr>
          <a:xfrm>
            <a:off x="3525169" y="3337745"/>
            <a:ext cx="2728244" cy="1474888"/>
          </a:xfrm>
        </p:spPr>
        <p:txBody>
          <a:bodyPr numCol="1" rtlCol="0">
            <a:normAutofit/>
          </a:bodyPr>
          <a:lstStyle>
            <a:lvl1pPr marL="0" indent="0">
              <a:lnSpc>
                <a:spcPct val="100000"/>
              </a:lnSpc>
              <a:spcBef>
                <a:spcPts val="600"/>
              </a:spcBef>
              <a:buClr>
                <a:schemeClr val="accent2">
                  <a:lumMod val="50000"/>
                </a:schemeClr>
              </a:buClr>
              <a:buSzPct val="120000"/>
              <a:buFont typeface="+mj-lt"/>
              <a:buNone/>
              <a:defRPr sz="1200" i="0">
                <a:solidFill>
                  <a:schemeClr val="tx1"/>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
        <p:nvSpPr>
          <p:cNvPr id="39" name="テキスト プレースホルダー 3">
            <a:extLst>
              <a:ext uri="{FF2B5EF4-FFF2-40B4-BE49-F238E27FC236}">
                <a16:creationId xmlns:a16="http://schemas.microsoft.com/office/drawing/2014/main" id="{647B97E8-F206-4899-A05D-3CEA7763CBD7}"/>
              </a:ext>
            </a:extLst>
          </p:cNvPr>
          <p:cNvSpPr>
            <a:spLocks noGrp="1"/>
          </p:cNvSpPr>
          <p:nvPr>
            <p:ph type="body" sz="half" idx="28" hasCustomPrompt="1"/>
          </p:nvPr>
        </p:nvSpPr>
        <p:spPr>
          <a:xfrm>
            <a:off x="3525169" y="5134461"/>
            <a:ext cx="2728244" cy="1474888"/>
          </a:xfrm>
        </p:spPr>
        <p:txBody>
          <a:bodyPr numCol="1" rtlCol="0">
            <a:normAutofit/>
          </a:bodyPr>
          <a:lstStyle>
            <a:lvl1pPr marL="0" indent="0">
              <a:lnSpc>
                <a:spcPct val="100000"/>
              </a:lnSpc>
              <a:spcBef>
                <a:spcPts val="600"/>
              </a:spcBef>
              <a:buClr>
                <a:schemeClr val="accent2">
                  <a:lumMod val="50000"/>
                </a:schemeClr>
              </a:buClr>
              <a:buSzPct val="120000"/>
              <a:buFont typeface="+mj-lt"/>
              <a:buNone/>
              <a:defRPr sz="1200" i="0">
                <a:solidFill>
                  <a:schemeClr val="tx1"/>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
        <p:nvSpPr>
          <p:cNvPr id="40" name="図プレースホルダー 29" descr="画像を追加する空のプレースホルダー。プレースホルダーをクリックし、追加する画像を選択します。">
            <a:extLst>
              <a:ext uri="{FF2B5EF4-FFF2-40B4-BE49-F238E27FC236}">
                <a16:creationId xmlns:a16="http://schemas.microsoft.com/office/drawing/2014/main" id="{200F5F5B-FD46-4295-B012-F670E320EA6D}"/>
              </a:ext>
            </a:extLst>
          </p:cNvPr>
          <p:cNvSpPr>
            <a:spLocks noGrp="1"/>
          </p:cNvSpPr>
          <p:nvPr>
            <p:ph type="pic" sz="quarter" idx="29" hasCustomPrompt="1"/>
          </p:nvPr>
        </p:nvSpPr>
        <p:spPr>
          <a:xfrm>
            <a:off x="6432432" y="3317693"/>
            <a:ext cx="2194560" cy="1508760"/>
          </a:xfrm>
          <a:solidFill>
            <a:schemeClr val="accent3">
              <a:lumMod val="20000"/>
              <a:lumOff val="80000"/>
            </a:schemeClr>
          </a:solidFill>
        </p:spPr>
        <p:txBody>
          <a:bodyPr rtlCol="0" anchor="ctr" anchorCtr="0">
            <a:normAutofit/>
          </a:bodyPr>
          <a:lstStyle>
            <a:lvl1pPr marL="0" indent="0" algn="ctr">
              <a:buNone/>
              <a:defRPr sz="2000" i="0">
                <a:latin typeface="Meiryo UI" panose="020B0604030504040204" pitchFamily="50" charset="-128"/>
                <a:ea typeface="Meiryo UI" panose="020B0604030504040204" pitchFamily="50" charset="-128"/>
              </a:defRPr>
            </a:lvl1pPr>
          </a:lstStyle>
          <a:p>
            <a:pPr rtl="0"/>
            <a:r>
              <a:rPr lang="ja-JP" altLang="en-US" noProof="0" dirty="0"/>
              <a:t>画像を追加する</a:t>
            </a:r>
          </a:p>
        </p:txBody>
      </p:sp>
      <p:sp>
        <p:nvSpPr>
          <p:cNvPr id="42" name="図プレースホルダー 29" descr="画像を追加する空のプレースホルダー。プレースホルダーをクリックし、追加する画像を選択します。">
            <a:extLst>
              <a:ext uri="{FF2B5EF4-FFF2-40B4-BE49-F238E27FC236}">
                <a16:creationId xmlns:a16="http://schemas.microsoft.com/office/drawing/2014/main" id="{A15085C5-1FA2-4C89-A410-A151654D4090}"/>
              </a:ext>
            </a:extLst>
          </p:cNvPr>
          <p:cNvSpPr>
            <a:spLocks noGrp="1"/>
          </p:cNvSpPr>
          <p:nvPr>
            <p:ph type="pic" sz="quarter" idx="31" hasCustomPrompt="1"/>
          </p:nvPr>
        </p:nvSpPr>
        <p:spPr>
          <a:xfrm>
            <a:off x="6432432" y="5118419"/>
            <a:ext cx="2194560" cy="1508760"/>
          </a:xfrm>
          <a:solidFill>
            <a:schemeClr val="accent3">
              <a:lumMod val="20000"/>
              <a:lumOff val="80000"/>
            </a:schemeClr>
          </a:solidFill>
        </p:spPr>
        <p:txBody>
          <a:bodyPr rtlCol="0" anchor="ctr" anchorCtr="0">
            <a:normAutofit/>
          </a:bodyPr>
          <a:lstStyle>
            <a:lvl1pPr marL="0" indent="0" algn="ctr">
              <a:buNone/>
              <a:defRPr sz="2000" i="0">
                <a:latin typeface="Meiryo UI" panose="020B0604030504040204" pitchFamily="50" charset="-128"/>
                <a:ea typeface="Meiryo UI" panose="020B0604030504040204" pitchFamily="50" charset="-128"/>
              </a:defRPr>
            </a:lvl1pPr>
          </a:lstStyle>
          <a:p>
            <a:pPr rtl="0"/>
            <a:r>
              <a:rPr lang="ja-JP" altLang="en-US" noProof="0" dirty="0"/>
              <a:t>画像を追加する</a:t>
            </a:r>
          </a:p>
        </p:txBody>
      </p:sp>
      <p:sp>
        <p:nvSpPr>
          <p:cNvPr id="21" name="テキスト ボックス 20">
            <a:extLst>
              <a:ext uri="{FF2B5EF4-FFF2-40B4-BE49-F238E27FC236}">
                <a16:creationId xmlns:a16="http://schemas.microsoft.com/office/drawing/2014/main" id="{DE36BD91-F42B-477D-9347-DBA3C0FDC2DB}"/>
              </a:ext>
            </a:extLst>
          </p:cNvPr>
          <p:cNvSpPr txBox="1"/>
          <p:nvPr userDrawn="1"/>
        </p:nvSpPr>
        <p:spPr>
          <a:xfrm>
            <a:off x="3090200" y="1400373"/>
            <a:ext cx="503664" cy="646331"/>
          </a:xfrm>
          <a:prstGeom prst="rect">
            <a:avLst/>
          </a:prstGeom>
          <a:noFill/>
        </p:spPr>
        <p:txBody>
          <a:bodyPr wrap="none" rtlCol="0">
            <a:spAutoFit/>
          </a:bodyPr>
          <a:lstStyle/>
          <a:p>
            <a:pPr marL="0" lvl="0" indent="0" algn="r" defTabSz="914400" rtl="0" eaLnBrk="1" latinLnBrk="0" hangingPunct="1">
              <a:lnSpc>
                <a:spcPct val="90000"/>
              </a:lnSpc>
              <a:spcBef>
                <a:spcPts val="1000"/>
              </a:spcBef>
              <a:buFont typeface="Arial" panose="020B0604020202020204" pitchFamily="34" charset="0"/>
              <a:buNone/>
            </a:pPr>
            <a:r>
              <a:rPr lang="en-US" altLang="ja-JP" sz="4000" i="0" kern="1200" noProof="0" dirty="0">
                <a:solidFill>
                  <a:schemeClr val="accent3">
                    <a:lumMod val="50000"/>
                  </a:schemeClr>
                </a:solidFill>
                <a:latin typeface="Meiryo UI" panose="020B0604030504040204" pitchFamily="50" charset="-128"/>
                <a:ea typeface="Meiryo UI" panose="020B0604030504040204" pitchFamily="50" charset="-128"/>
                <a:cs typeface="+mn-cs"/>
              </a:rPr>
              <a:t>1</a:t>
            </a:r>
          </a:p>
        </p:txBody>
      </p:sp>
      <p:sp>
        <p:nvSpPr>
          <p:cNvPr id="24" name="テキスト ボックス 23">
            <a:extLst>
              <a:ext uri="{FF2B5EF4-FFF2-40B4-BE49-F238E27FC236}">
                <a16:creationId xmlns:a16="http://schemas.microsoft.com/office/drawing/2014/main" id="{8F6A3EC1-DE16-42B6-9619-DF093A5C3C27}"/>
              </a:ext>
            </a:extLst>
          </p:cNvPr>
          <p:cNvSpPr txBox="1"/>
          <p:nvPr userDrawn="1"/>
        </p:nvSpPr>
        <p:spPr>
          <a:xfrm>
            <a:off x="3090200" y="3266751"/>
            <a:ext cx="503664" cy="646331"/>
          </a:xfrm>
          <a:prstGeom prst="rect">
            <a:avLst/>
          </a:prstGeom>
          <a:noFill/>
        </p:spPr>
        <p:txBody>
          <a:bodyPr wrap="none" rtlCol="0">
            <a:spAutoFit/>
          </a:bodyPr>
          <a:lstStyle/>
          <a:p>
            <a:pPr marL="0" lvl="0" indent="0" algn="r" defTabSz="914400" rtl="0" eaLnBrk="1" latinLnBrk="0" hangingPunct="1">
              <a:lnSpc>
                <a:spcPct val="90000"/>
              </a:lnSpc>
              <a:spcBef>
                <a:spcPts val="1000"/>
              </a:spcBef>
              <a:buFont typeface="Arial" panose="020B0604020202020204" pitchFamily="34" charset="0"/>
              <a:buNone/>
            </a:pPr>
            <a:r>
              <a:rPr lang="en-US" altLang="ja-JP" sz="4000" i="0" kern="1200" noProof="0" dirty="0">
                <a:solidFill>
                  <a:schemeClr val="accent3">
                    <a:lumMod val="50000"/>
                  </a:schemeClr>
                </a:solidFill>
                <a:latin typeface="Meiryo UI" panose="020B0604030504040204" pitchFamily="50" charset="-128"/>
                <a:ea typeface="Meiryo UI" panose="020B0604030504040204" pitchFamily="50" charset="-128"/>
                <a:cs typeface="+mn-cs"/>
              </a:rPr>
              <a:t>2</a:t>
            </a:r>
          </a:p>
        </p:txBody>
      </p:sp>
      <p:sp>
        <p:nvSpPr>
          <p:cNvPr id="25" name="テキスト ボックス 24">
            <a:extLst>
              <a:ext uri="{FF2B5EF4-FFF2-40B4-BE49-F238E27FC236}">
                <a16:creationId xmlns:a16="http://schemas.microsoft.com/office/drawing/2014/main" id="{0B4FCA4B-1DE9-4156-B6E1-F7E32DF05D27}"/>
              </a:ext>
            </a:extLst>
          </p:cNvPr>
          <p:cNvSpPr txBox="1"/>
          <p:nvPr userDrawn="1"/>
        </p:nvSpPr>
        <p:spPr>
          <a:xfrm>
            <a:off x="3090200" y="5007869"/>
            <a:ext cx="503664" cy="646331"/>
          </a:xfrm>
          <a:prstGeom prst="rect">
            <a:avLst/>
          </a:prstGeom>
          <a:noFill/>
        </p:spPr>
        <p:txBody>
          <a:bodyPr wrap="none" rtlCol="0">
            <a:spAutoFit/>
          </a:bodyPr>
          <a:lstStyle/>
          <a:p>
            <a:pPr marL="0" lvl="0" indent="0" algn="r" defTabSz="914400" rtl="0" eaLnBrk="1" latinLnBrk="0" hangingPunct="1">
              <a:lnSpc>
                <a:spcPct val="90000"/>
              </a:lnSpc>
              <a:spcBef>
                <a:spcPts val="1000"/>
              </a:spcBef>
              <a:buFont typeface="Arial" panose="020B0604020202020204" pitchFamily="34" charset="0"/>
              <a:buNone/>
            </a:pPr>
            <a:r>
              <a:rPr lang="en-US" altLang="ja-JP" sz="4000" i="0" kern="1200" noProof="0" dirty="0">
                <a:solidFill>
                  <a:schemeClr val="accent3">
                    <a:lumMod val="50000"/>
                  </a:schemeClr>
                </a:solidFill>
                <a:latin typeface="Meiryo UI" panose="020B0604030504040204" pitchFamily="50" charset="-128"/>
                <a:ea typeface="Meiryo UI" panose="020B0604030504040204" pitchFamily="50" charset="-128"/>
                <a:cs typeface="+mn-cs"/>
              </a:rPr>
              <a:t>3</a:t>
            </a:r>
          </a:p>
        </p:txBody>
      </p:sp>
    </p:spTree>
    <p:extLst>
      <p:ext uri="{BB962C8B-B14F-4D97-AF65-F5344CB8AC3E}">
        <p14:creationId xmlns:p14="http://schemas.microsoft.com/office/powerpoint/2010/main" val="12040424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3 つの料理のレシピ ブック">
    <p:spTree>
      <p:nvGrpSpPr>
        <p:cNvPr id="1" name=""/>
        <p:cNvGrpSpPr/>
        <p:nvPr/>
      </p:nvGrpSpPr>
      <p:grpSpPr>
        <a:xfrm>
          <a:off x="0" y="0"/>
          <a:ext cx="0" cy="0"/>
          <a:chOff x="0" y="0"/>
          <a:chExt cx="0" cy="0"/>
        </a:xfrm>
      </p:grpSpPr>
      <p:sp>
        <p:nvSpPr>
          <p:cNvPr id="7" name="長方形 6">
            <a:extLst>
              <a:ext uri="{FF2B5EF4-FFF2-40B4-BE49-F238E27FC236}">
                <a16:creationId xmlns:a16="http://schemas.microsoft.com/office/drawing/2014/main" id="{7AAE68E5-082A-4AFA-AC51-54889A99670B}"/>
              </a:ext>
            </a:extLst>
          </p:cNvPr>
          <p:cNvSpPr/>
          <p:nvPr userDrawn="1"/>
        </p:nvSpPr>
        <p:spPr>
          <a:xfrm>
            <a:off x="-15240" y="0"/>
            <a:ext cx="12207240" cy="1181100"/>
          </a:xfrm>
          <a:prstGeom prst="rect">
            <a:avLst/>
          </a:prstGeom>
          <a:solidFill>
            <a:schemeClr val="accent3">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ja-JP" altLang="en-US" i="0" noProof="0" dirty="0">
              <a:latin typeface="Meiryo UI" panose="020B0604030504040204" pitchFamily="50" charset="-128"/>
              <a:ea typeface="Meiryo UI" panose="020B0604030504040204" pitchFamily="50" charset="-128"/>
            </a:endParaRPr>
          </a:p>
        </p:txBody>
      </p:sp>
      <p:sp>
        <p:nvSpPr>
          <p:cNvPr id="20" name="サブタイトル 2">
            <a:extLst>
              <a:ext uri="{FF2B5EF4-FFF2-40B4-BE49-F238E27FC236}">
                <a16:creationId xmlns:a16="http://schemas.microsoft.com/office/drawing/2014/main" id="{14C40663-56FC-4BDA-A2FD-599A32A8CD21}"/>
              </a:ext>
            </a:extLst>
          </p:cNvPr>
          <p:cNvSpPr>
            <a:spLocks noGrp="1"/>
          </p:cNvSpPr>
          <p:nvPr>
            <p:ph type="subTitle" idx="10" hasCustomPrompt="1"/>
          </p:nvPr>
        </p:nvSpPr>
        <p:spPr>
          <a:xfrm>
            <a:off x="198120" y="805901"/>
            <a:ext cx="8476971" cy="375199"/>
          </a:xfrm>
        </p:spPr>
        <p:txBody>
          <a:bodyPr rtlCol="0">
            <a:normAutofit/>
          </a:bodyPr>
          <a:lstStyle>
            <a:lvl1pPr marL="0" indent="0" algn="l">
              <a:buNone/>
              <a:defRPr sz="1600" i="0">
                <a:solidFill>
                  <a:schemeClr val="bg1"/>
                </a:solidFill>
                <a:latin typeface="Meiryo UI" panose="020B0604030504040204" pitchFamily="50" charset="-128"/>
                <a:ea typeface="Meiryo UI" panose="020B0604030504040204"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ja-JP" altLang="en-US" noProof="0" dirty="0"/>
              <a:t>クリックしてサブタイトルを追加</a:t>
            </a:r>
          </a:p>
        </p:txBody>
      </p:sp>
      <p:sp>
        <p:nvSpPr>
          <p:cNvPr id="18" name="タイトル 1">
            <a:extLst>
              <a:ext uri="{FF2B5EF4-FFF2-40B4-BE49-F238E27FC236}">
                <a16:creationId xmlns:a16="http://schemas.microsoft.com/office/drawing/2014/main" id="{6B7BA88D-F843-4122-A255-381B3A7EE79F}"/>
              </a:ext>
            </a:extLst>
          </p:cNvPr>
          <p:cNvSpPr>
            <a:spLocks noGrp="1"/>
          </p:cNvSpPr>
          <p:nvPr>
            <p:ph type="title" hasCustomPrompt="1"/>
          </p:nvPr>
        </p:nvSpPr>
        <p:spPr>
          <a:xfrm>
            <a:off x="213360" y="117834"/>
            <a:ext cx="8476971" cy="634092"/>
          </a:xfrm>
        </p:spPr>
        <p:txBody>
          <a:bodyPr rtlCol="0">
            <a:normAutofit/>
          </a:bodyPr>
          <a:lstStyle>
            <a:lvl1pPr>
              <a:defRPr sz="3600" i="0">
                <a:solidFill>
                  <a:schemeClr val="bg1"/>
                </a:solidFill>
                <a:latin typeface="Meiryo UI" panose="020B0604030504040204" pitchFamily="50" charset="-128"/>
                <a:ea typeface="Meiryo UI" panose="020B0604030504040204" pitchFamily="50" charset="-128"/>
              </a:defRPr>
            </a:lvl1pPr>
          </a:lstStyle>
          <a:p>
            <a:pPr rtl="0"/>
            <a:r>
              <a:rPr lang="ja-JP" altLang="en-US" noProof="0" dirty="0"/>
              <a:t>クリックしてタイトルを追加</a:t>
            </a:r>
          </a:p>
        </p:txBody>
      </p:sp>
      <p:sp>
        <p:nvSpPr>
          <p:cNvPr id="26" name="テキスト プレースホルダー 3">
            <a:extLst>
              <a:ext uri="{FF2B5EF4-FFF2-40B4-BE49-F238E27FC236}">
                <a16:creationId xmlns:a16="http://schemas.microsoft.com/office/drawing/2014/main" id="{65B16179-CC8B-4981-9526-8E3E08E72C6A}"/>
              </a:ext>
            </a:extLst>
          </p:cNvPr>
          <p:cNvSpPr>
            <a:spLocks noGrp="1"/>
          </p:cNvSpPr>
          <p:nvPr>
            <p:ph type="body" sz="half" idx="15" hasCustomPrompt="1"/>
          </p:nvPr>
        </p:nvSpPr>
        <p:spPr>
          <a:xfrm>
            <a:off x="8936113" y="6291373"/>
            <a:ext cx="3001647" cy="352803"/>
          </a:xfrm>
        </p:spPr>
        <p:txBody>
          <a:bodyPr numCol="1" rtlCol="0">
            <a:normAutofit/>
          </a:bodyPr>
          <a:lstStyle>
            <a:lvl1pPr marL="0" indent="0">
              <a:buNone/>
              <a:defRPr sz="1000" i="0">
                <a:solidFill>
                  <a:schemeClr val="tx1"/>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
        <p:nvSpPr>
          <p:cNvPr id="19" name="テキスト プレースホルダー 3">
            <a:extLst>
              <a:ext uri="{FF2B5EF4-FFF2-40B4-BE49-F238E27FC236}">
                <a16:creationId xmlns:a16="http://schemas.microsoft.com/office/drawing/2014/main" id="{51D8D2EE-CE39-4FED-B22E-D2513633F89E}"/>
              </a:ext>
            </a:extLst>
          </p:cNvPr>
          <p:cNvSpPr>
            <a:spLocks noGrp="1"/>
          </p:cNvSpPr>
          <p:nvPr>
            <p:ph type="body" sz="half" idx="18" hasCustomPrompt="1"/>
          </p:nvPr>
        </p:nvSpPr>
        <p:spPr>
          <a:xfrm>
            <a:off x="8946371" y="1604354"/>
            <a:ext cx="2991390" cy="4678292"/>
          </a:xfrm>
        </p:spPr>
        <p:txBody>
          <a:bodyPr numCol="1" rtlCol="0">
            <a:normAutofit/>
          </a:bodyPr>
          <a:lstStyle>
            <a:lvl1pPr marL="233363" indent="-233363">
              <a:lnSpc>
                <a:spcPct val="150000"/>
              </a:lnSpc>
              <a:spcBef>
                <a:spcPts val="0"/>
              </a:spcBef>
              <a:buNone/>
              <a:tabLst>
                <a:tab pos="112713" algn="r"/>
                <a:tab pos="233363" algn="l"/>
              </a:tabLst>
              <a:defRPr sz="1200" i="0">
                <a:solidFill>
                  <a:schemeClr val="accent3">
                    <a:lumMod val="50000"/>
                  </a:schemeClr>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
        <p:nvSpPr>
          <p:cNvPr id="27" name="テキスト プレースホルダー 3">
            <a:extLst>
              <a:ext uri="{FF2B5EF4-FFF2-40B4-BE49-F238E27FC236}">
                <a16:creationId xmlns:a16="http://schemas.microsoft.com/office/drawing/2014/main" id="{0A7E883A-5927-45B9-A5FB-8EFF513E0CAA}"/>
              </a:ext>
            </a:extLst>
          </p:cNvPr>
          <p:cNvSpPr>
            <a:spLocks noGrp="1"/>
          </p:cNvSpPr>
          <p:nvPr>
            <p:ph type="body" sz="half" idx="19" hasCustomPrompt="1"/>
          </p:nvPr>
        </p:nvSpPr>
        <p:spPr>
          <a:xfrm>
            <a:off x="8946371" y="1295400"/>
            <a:ext cx="3024249" cy="300227"/>
          </a:xfrm>
        </p:spPr>
        <p:txBody>
          <a:bodyPr rtlCol="0">
            <a:noAutofit/>
          </a:bodyPr>
          <a:lstStyle>
            <a:lvl1pPr marL="0" indent="0" algn="l">
              <a:buNone/>
              <a:defRPr sz="1600" i="0">
                <a:solidFill>
                  <a:schemeClr val="accent3">
                    <a:lumMod val="50000"/>
                  </a:schemeClr>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
        <p:nvSpPr>
          <p:cNvPr id="33" name="図プレースホルダー 29" descr="画像を追加する空のプレースホルダー。プレースホルダーをクリックし、追加する画像を選択します。">
            <a:extLst>
              <a:ext uri="{FF2B5EF4-FFF2-40B4-BE49-F238E27FC236}">
                <a16:creationId xmlns:a16="http://schemas.microsoft.com/office/drawing/2014/main" id="{85FEB9CB-F2B1-47F4-9097-30FAF7942942}"/>
              </a:ext>
            </a:extLst>
          </p:cNvPr>
          <p:cNvSpPr>
            <a:spLocks noGrp="1"/>
          </p:cNvSpPr>
          <p:nvPr>
            <p:ph type="pic" sz="quarter" idx="20" hasCustomPrompt="1"/>
          </p:nvPr>
        </p:nvSpPr>
        <p:spPr>
          <a:xfrm>
            <a:off x="221380" y="1313129"/>
            <a:ext cx="2560320" cy="2560320"/>
          </a:xfrm>
          <a:solidFill>
            <a:schemeClr val="accent3">
              <a:lumMod val="20000"/>
              <a:lumOff val="80000"/>
            </a:schemeClr>
          </a:solidFill>
        </p:spPr>
        <p:txBody>
          <a:bodyPr rtlCol="0" anchor="ctr" anchorCtr="0">
            <a:normAutofit/>
          </a:bodyPr>
          <a:lstStyle>
            <a:lvl1pPr marL="0" indent="0" algn="ctr">
              <a:buNone/>
              <a:defRPr sz="2000" i="0">
                <a:latin typeface="Meiryo UI" panose="020B0604030504040204" pitchFamily="50" charset="-128"/>
                <a:ea typeface="Meiryo UI" panose="020B0604030504040204" pitchFamily="50" charset="-128"/>
              </a:defRPr>
            </a:lvl1pPr>
          </a:lstStyle>
          <a:p>
            <a:pPr rtl="0"/>
            <a:r>
              <a:rPr lang="ja-JP" altLang="en-US" noProof="0" dirty="0"/>
              <a:t>画像を追加する</a:t>
            </a:r>
          </a:p>
        </p:txBody>
      </p:sp>
      <p:sp>
        <p:nvSpPr>
          <p:cNvPr id="34" name="テキスト プレースホルダー 3">
            <a:extLst>
              <a:ext uri="{FF2B5EF4-FFF2-40B4-BE49-F238E27FC236}">
                <a16:creationId xmlns:a16="http://schemas.microsoft.com/office/drawing/2014/main" id="{18F989E1-F209-41C2-AEC2-BDDDEE48E1E5}"/>
              </a:ext>
            </a:extLst>
          </p:cNvPr>
          <p:cNvSpPr>
            <a:spLocks noGrp="1"/>
          </p:cNvSpPr>
          <p:nvPr>
            <p:ph type="body" sz="half" idx="21" hasCustomPrompt="1"/>
          </p:nvPr>
        </p:nvSpPr>
        <p:spPr>
          <a:xfrm>
            <a:off x="463625" y="3878284"/>
            <a:ext cx="2316160" cy="2751276"/>
          </a:xfrm>
        </p:spPr>
        <p:txBody>
          <a:bodyPr numCol="1" rtlCol="0">
            <a:normAutofit/>
          </a:bodyPr>
          <a:lstStyle>
            <a:lvl1pPr marL="0" indent="0">
              <a:lnSpc>
                <a:spcPct val="100000"/>
              </a:lnSpc>
              <a:spcBef>
                <a:spcPts val="600"/>
              </a:spcBef>
              <a:buClr>
                <a:schemeClr val="accent2">
                  <a:lumMod val="50000"/>
                </a:schemeClr>
              </a:buClr>
              <a:buSzPct val="120000"/>
              <a:buFont typeface="+mj-lt"/>
              <a:buNone/>
              <a:defRPr sz="1200" i="0">
                <a:solidFill>
                  <a:schemeClr val="tx1"/>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
        <p:nvSpPr>
          <p:cNvPr id="40" name="図プレースホルダー 29" descr="画像を追加する空のプレースホルダー。プレースホルダーをクリックし、追加する画像を選択します。">
            <a:extLst>
              <a:ext uri="{FF2B5EF4-FFF2-40B4-BE49-F238E27FC236}">
                <a16:creationId xmlns:a16="http://schemas.microsoft.com/office/drawing/2014/main" id="{45707C7B-9828-45A7-AF95-4A3BE756BBBA}"/>
              </a:ext>
            </a:extLst>
          </p:cNvPr>
          <p:cNvSpPr>
            <a:spLocks noGrp="1"/>
          </p:cNvSpPr>
          <p:nvPr>
            <p:ph type="pic" sz="quarter" idx="29" hasCustomPrompt="1"/>
          </p:nvPr>
        </p:nvSpPr>
        <p:spPr>
          <a:xfrm>
            <a:off x="3168076" y="1313129"/>
            <a:ext cx="2560320" cy="2560320"/>
          </a:xfrm>
          <a:solidFill>
            <a:schemeClr val="accent3">
              <a:lumMod val="20000"/>
              <a:lumOff val="80000"/>
            </a:schemeClr>
          </a:solidFill>
        </p:spPr>
        <p:txBody>
          <a:bodyPr rtlCol="0" anchor="ctr" anchorCtr="0">
            <a:normAutofit/>
          </a:bodyPr>
          <a:lstStyle>
            <a:lvl1pPr marL="0" indent="0" algn="ctr">
              <a:buNone/>
              <a:defRPr sz="2000" i="0">
                <a:latin typeface="Meiryo UI" panose="020B0604030504040204" pitchFamily="50" charset="-128"/>
                <a:ea typeface="Meiryo UI" panose="020B0604030504040204" pitchFamily="50" charset="-128"/>
              </a:defRPr>
            </a:lvl1pPr>
          </a:lstStyle>
          <a:p>
            <a:pPr rtl="0"/>
            <a:r>
              <a:rPr lang="ja-JP" altLang="en-US" noProof="0" dirty="0"/>
              <a:t>画像を追加する</a:t>
            </a:r>
          </a:p>
        </p:txBody>
      </p:sp>
      <p:sp>
        <p:nvSpPr>
          <p:cNvPr id="41" name="図プレースホルダー 29" descr="画像を追加する空のプレースホルダー。プレースホルダーをクリックし、追加する画像を選択します。">
            <a:extLst>
              <a:ext uri="{FF2B5EF4-FFF2-40B4-BE49-F238E27FC236}">
                <a16:creationId xmlns:a16="http://schemas.microsoft.com/office/drawing/2014/main" id="{56FDA5AA-A766-4B21-8377-9267FFBAE31F}"/>
              </a:ext>
            </a:extLst>
          </p:cNvPr>
          <p:cNvSpPr>
            <a:spLocks noGrp="1"/>
          </p:cNvSpPr>
          <p:nvPr>
            <p:ph type="pic" sz="quarter" idx="31" hasCustomPrompt="1"/>
          </p:nvPr>
        </p:nvSpPr>
        <p:spPr>
          <a:xfrm>
            <a:off x="6114771" y="1313129"/>
            <a:ext cx="2560320" cy="2560320"/>
          </a:xfrm>
          <a:solidFill>
            <a:schemeClr val="accent3">
              <a:lumMod val="20000"/>
              <a:lumOff val="80000"/>
            </a:schemeClr>
          </a:solidFill>
        </p:spPr>
        <p:txBody>
          <a:bodyPr rtlCol="0" anchor="ctr" anchorCtr="0">
            <a:normAutofit/>
          </a:bodyPr>
          <a:lstStyle>
            <a:lvl1pPr marL="0" indent="0" algn="ctr">
              <a:buNone/>
              <a:defRPr sz="2000" i="0">
                <a:latin typeface="Meiryo UI" panose="020B0604030504040204" pitchFamily="50" charset="-128"/>
                <a:ea typeface="Meiryo UI" panose="020B0604030504040204" pitchFamily="50" charset="-128"/>
              </a:defRPr>
            </a:lvl1pPr>
          </a:lstStyle>
          <a:p>
            <a:pPr rtl="0"/>
            <a:r>
              <a:rPr lang="ja-JP" altLang="en-US" noProof="0" dirty="0"/>
              <a:t>画像を追加する</a:t>
            </a:r>
          </a:p>
        </p:txBody>
      </p:sp>
      <p:sp>
        <p:nvSpPr>
          <p:cNvPr id="42" name="テキスト プレースホルダー 3">
            <a:extLst>
              <a:ext uri="{FF2B5EF4-FFF2-40B4-BE49-F238E27FC236}">
                <a16:creationId xmlns:a16="http://schemas.microsoft.com/office/drawing/2014/main" id="{5771C520-4E5C-4853-AE35-F250CB8FB5D8}"/>
              </a:ext>
            </a:extLst>
          </p:cNvPr>
          <p:cNvSpPr>
            <a:spLocks noGrp="1"/>
          </p:cNvSpPr>
          <p:nvPr>
            <p:ph type="body" sz="half" idx="32" hasCustomPrompt="1"/>
          </p:nvPr>
        </p:nvSpPr>
        <p:spPr>
          <a:xfrm>
            <a:off x="3412236" y="3878284"/>
            <a:ext cx="2316160" cy="2751276"/>
          </a:xfrm>
        </p:spPr>
        <p:txBody>
          <a:bodyPr numCol="1" rtlCol="0">
            <a:normAutofit/>
          </a:bodyPr>
          <a:lstStyle>
            <a:lvl1pPr marL="0" indent="0">
              <a:lnSpc>
                <a:spcPct val="100000"/>
              </a:lnSpc>
              <a:spcBef>
                <a:spcPts val="600"/>
              </a:spcBef>
              <a:buClr>
                <a:schemeClr val="accent2">
                  <a:lumMod val="50000"/>
                </a:schemeClr>
              </a:buClr>
              <a:buSzPct val="120000"/>
              <a:buFont typeface="+mj-lt"/>
              <a:buNone/>
              <a:defRPr sz="1200" i="0">
                <a:solidFill>
                  <a:schemeClr val="tx1"/>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
        <p:nvSpPr>
          <p:cNvPr id="44" name="テキスト プレースホルダー 3">
            <a:extLst>
              <a:ext uri="{FF2B5EF4-FFF2-40B4-BE49-F238E27FC236}">
                <a16:creationId xmlns:a16="http://schemas.microsoft.com/office/drawing/2014/main" id="{5C64EC75-B525-40E2-B054-6BA5895D0794}"/>
              </a:ext>
            </a:extLst>
          </p:cNvPr>
          <p:cNvSpPr>
            <a:spLocks noGrp="1"/>
          </p:cNvSpPr>
          <p:nvPr>
            <p:ph type="body" sz="half" idx="34" hasCustomPrompt="1"/>
          </p:nvPr>
        </p:nvSpPr>
        <p:spPr>
          <a:xfrm>
            <a:off x="6349484" y="3878284"/>
            <a:ext cx="2325607" cy="2751276"/>
          </a:xfrm>
        </p:spPr>
        <p:txBody>
          <a:bodyPr numCol="1" rtlCol="0">
            <a:normAutofit/>
          </a:bodyPr>
          <a:lstStyle>
            <a:lvl1pPr marL="0" indent="0">
              <a:lnSpc>
                <a:spcPct val="100000"/>
              </a:lnSpc>
              <a:spcBef>
                <a:spcPts val="600"/>
              </a:spcBef>
              <a:buClr>
                <a:schemeClr val="accent2">
                  <a:lumMod val="50000"/>
                </a:schemeClr>
              </a:buClr>
              <a:buSzPct val="120000"/>
              <a:buFont typeface="+mj-lt"/>
              <a:buNone/>
              <a:defRPr sz="1200" i="0">
                <a:solidFill>
                  <a:schemeClr val="tx1"/>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
        <p:nvSpPr>
          <p:cNvPr id="46" name="テキスト プレースホルダー 27">
            <a:extLst>
              <a:ext uri="{FF2B5EF4-FFF2-40B4-BE49-F238E27FC236}">
                <a16:creationId xmlns:a16="http://schemas.microsoft.com/office/drawing/2014/main" id="{394C56F0-EE6F-474D-AB99-995F044BCB84}"/>
              </a:ext>
            </a:extLst>
          </p:cNvPr>
          <p:cNvSpPr>
            <a:spLocks noGrp="1"/>
          </p:cNvSpPr>
          <p:nvPr>
            <p:ph type="body" sz="quarter" idx="16" hasCustomPrompt="1"/>
          </p:nvPr>
        </p:nvSpPr>
        <p:spPr>
          <a:xfrm>
            <a:off x="8946371" y="213824"/>
            <a:ext cx="2991389" cy="952080"/>
          </a:xfrm>
          <a:noFill/>
          <a:ln>
            <a:noFill/>
          </a:ln>
        </p:spPr>
        <p:txBody>
          <a:bodyPr tIns="91440" bIns="91440" rtlCol="0" anchor="ctr" anchorCtr="0">
            <a:normAutofit/>
          </a:bodyPr>
          <a:lstStyle>
            <a:lvl1pPr marL="0" indent="0" algn="ctr">
              <a:lnSpc>
                <a:spcPct val="100000"/>
              </a:lnSpc>
              <a:spcBef>
                <a:spcPts val="0"/>
              </a:spcBef>
              <a:buNone/>
              <a:defRPr sz="1200" i="0">
                <a:solidFill>
                  <a:schemeClr val="bg1"/>
                </a:solidFill>
                <a:latin typeface="Meiryo UI" panose="020B0604030504040204" pitchFamily="50" charset="-128"/>
                <a:ea typeface="Meiryo UI"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rtl="0"/>
            <a:r>
              <a:rPr lang="ja-JP" altLang="en-US" noProof="0" dirty="0"/>
              <a:t>クリックしてテキストを追加</a:t>
            </a:r>
          </a:p>
        </p:txBody>
      </p:sp>
      <p:sp>
        <p:nvSpPr>
          <p:cNvPr id="2" name="テキスト ボックス 1">
            <a:extLst>
              <a:ext uri="{FF2B5EF4-FFF2-40B4-BE49-F238E27FC236}">
                <a16:creationId xmlns:a16="http://schemas.microsoft.com/office/drawing/2014/main" id="{920B6783-0F8B-4A69-A5F6-7CB50E2B23A8}"/>
              </a:ext>
            </a:extLst>
          </p:cNvPr>
          <p:cNvSpPr txBox="1"/>
          <p:nvPr userDrawn="1"/>
        </p:nvSpPr>
        <p:spPr>
          <a:xfrm>
            <a:off x="140273" y="3873449"/>
            <a:ext cx="375424" cy="424732"/>
          </a:xfrm>
          <a:prstGeom prst="rect">
            <a:avLst/>
          </a:prstGeom>
          <a:noFill/>
        </p:spPr>
        <p:txBody>
          <a:bodyPr wrap="none" rtlCol="0">
            <a:spAutoFit/>
          </a:bodyPr>
          <a:lstStyle/>
          <a:p>
            <a:pPr marL="0" lvl="0" indent="0" algn="ctr" defTabSz="914400" rtl="0" eaLnBrk="1" latinLnBrk="0" hangingPunct="1">
              <a:lnSpc>
                <a:spcPct val="90000"/>
              </a:lnSpc>
              <a:spcBef>
                <a:spcPts val="1000"/>
              </a:spcBef>
              <a:buFont typeface="Arial" panose="020B0604020202020204" pitchFamily="34" charset="0"/>
              <a:buNone/>
            </a:pPr>
            <a:r>
              <a:rPr lang="en-US" altLang="ja-JP" sz="2400" i="0" kern="1200" noProof="0" dirty="0">
                <a:solidFill>
                  <a:schemeClr val="accent3">
                    <a:lumMod val="50000"/>
                  </a:schemeClr>
                </a:solidFill>
                <a:latin typeface="Meiryo UI" panose="020B0604030504040204" pitchFamily="50" charset="-128"/>
                <a:ea typeface="Meiryo UI" panose="020B0604030504040204" pitchFamily="50" charset="-128"/>
                <a:cs typeface="+mn-cs"/>
              </a:rPr>
              <a:t>1</a:t>
            </a:r>
          </a:p>
        </p:txBody>
      </p:sp>
      <p:sp>
        <p:nvSpPr>
          <p:cNvPr id="21" name="テキスト ボックス 20">
            <a:extLst>
              <a:ext uri="{FF2B5EF4-FFF2-40B4-BE49-F238E27FC236}">
                <a16:creationId xmlns:a16="http://schemas.microsoft.com/office/drawing/2014/main" id="{CC4D1335-DA11-4DAC-BCA6-7BB8B148C97F}"/>
              </a:ext>
            </a:extLst>
          </p:cNvPr>
          <p:cNvSpPr txBox="1"/>
          <p:nvPr userDrawn="1"/>
        </p:nvSpPr>
        <p:spPr>
          <a:xfrm>
            <a:off x="3093284" y="3873449"/>
            <a:ext cx="375424" cy="424732"/>
          </a:xfrm>
          <a:prstGeom prst="rect">
            <a:avLst/>
          </a:prstGeom>
          <a:noFill/>
        </p:spPr>
        <p:txBody>
          <a:bodyPr wrap="none" rtlCol="0">
            <a:spAutoFit/>
          </a:bodyPr>
          <a:lstStyle/>
          <a:p>
            <a:pPr marL="0" lvl="0" indent="0" algn="ctr" defTabSz="914400" rtl="0" eaLnBrk="1" latinLnBrk="0" hangingPunct="1">
              <a:lnSpc>
                <a:spcPct val="90000"/>
              </a:lnSpc>
              <a:spcBef>
                <a:spcPts val="1000"/>
              </a:spcBef>
              <a:buFont typeface="Arial" panose="020B0604020202020204" pitchFamily="34" charset="0"/>
              <a:buNone/>
            </a:pPr>
            <a:r>
              <a:rPr lang="en-US" altLang="ja-JP" sz="2400" i="0" kern="1200" noProof="0" dirty="0">
                <a:solidFill>
                  <a:schemeClr val="accent3">
                    <a:lumMod val="50000"/>
                  </a:schemeClr>
                </a:solidFill>
                <a:latin typeface="Meiryo UI" panose="020B0604030504040204" pitchFamily="50" charset="-128"/>
                <a:ea typeface="Meiryo UI" panose="020B0604030504040204" pitchFamily="50" charset="-128"/>
                <a:cs typeface="+mn-cs"/>
              </a:rPr>
              <a:t>2</a:t>
            </a:r>
          </a:p>
        </p:txBody>
      </p:sp>
      <p:sp>
        <p:nvSpPr>
          <p:cNvPr id="22" name="テキスト ボックス 21">
            <a:extLst>
              <a:ext uri="{FF2B5EF4-FFF2-40B4-BE49-F238E27FC236}">
                <a16:creationId xmlns:a16="http://schemas.microsoft.com/office/drawing/2014/main" id="{CB8EECED-0609-4B4F-AE03-A4F22DF062BA}"/>
              </a:ext>
            </a:extLst>
          </p:cNvPr>
          <p:cNvSpPr txBox="1"/>
          <p:nvPr userDrawn="1"/>
        </p:nvSpPr>
        <p:spPr>
          <a:xfrm>
            <a:off x="6046295" y="3873449"/>
            <a:ext cx="375424" cy="424732"/>
          </a:xfrm>
          <a:prstGeom prst="rect">
            <a:avLst/>
          </a:prstGeom>
          <a:noFill/>
        </p:spPr>
        <p:txBody>
          <a:bodyPr wrap="none" rtlCol="0">
            <a:spAutoFit/>
          </a:bodyPr>
          <a:lstStyle/>
          <a:p>
            <a:pPr marL="0" lvl="0" indent="0" algn="ctr" defTabSz="914400" rtl="0" eaLnBrk="1" latinLnBrk="0" hangingPunct="1">
              <a:lnSpc>
                <a:spcPct val="90000"/>
              </a:lnSpc>
              <a:spcBef>
                <a:spcPts val="1000"/>
              </a:spcBef>
              <a:buFont typeface="Arial" panose="020B0604020202020204" pitchFamily="34" charset="0"/>
              <a:buNone/>
            </a:pPr>
            <a:r>
              <a:rPr lang="en-US" altLang="ja-JP" sz="2400" i="0" kern="1200" noProof="0" dirty="0">
                <a:solidFill>
                  <a:schemeClr val="accent3">
                    <a:lumMod val="50000"/>
                  </a:schemeClr>
                </a:solidFill>
                <a:latin typeface="Meiryo UI" panose="020B0604030504040204" pitchFamily="50" charset="-128"/>
                <a:ea typeface="Meiryo UI" panose="020B0604030504040204" pitchFamily="50" charset="-128"/>
                <a:cs typeface="+mn-cs"/>
              </a:rPr>
              <a:t>3</a:t>
            </a:r>
          </a:p>
        </p:txBody>
      </p:sp>
    </p:spTree>
    <p:extLst>
      <p:ext uri="{BB962C8B-B14F-4D97-AF65-F5344CB8AC3E}">
        <p14:creationId xmlns:p14="http://schemas.microsoft.com/office/powerpoint/2010/main" val="40694128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4 つの料理のレシピ ブック">
    <p:spTree>
      <p:nvGrpSpPr>
        <p:cNvPr id="1" name=""/>
        <p:cNvGrpSpPr/>
        <p:nvPr/>
      </p:nvGrpSpPr>
      <p:grpSpPr>
        <a:xfrm>
          <a:off x="0" y="0"/>
          <a:ext cx="0" cy="0"/>
          <a:chOff x="0" y="0"/>
          <a:chExt cx="0" cy="0"/>
        </a:xfrm>
      </p:grpSpPr>
      <p:sp>
        <p:nvSpPr>
          <p:cNvPr id="15" name="長方形 14">
            <a:extLst>
              <a:ext uri="{FF2B5EF4-FFF2-40B4-BE49-F238E27FC236}">
                <a16:creationId xmlns:a16="http://schemas.microsoft.com/office/drawing/2014/main" id="{6D41EDA9-50CC-431D-A9E2-D8B28F1D9DD2}"/>
              </a:ext>
            </a:extLst>
          </p:cNvPr>
          <p:cNvSpPr/>
          <p:nvPr userDrawn="1"/>
        </p:nvSpPr>
        <p:spPr>
          <a:xfrm>
            <a:off x="-15240" y="0"/>
            <a:ext cx="5788152" cy="1181100"/>
          </a:xfrm>
          <a:prstGeom prst="rect">
            <a:avLst/>
          </a:prstGeom>
          <a:solidFill>
            <a:schemeClr val="accent3">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ja-JP" altLang="en-US" i="0" noProof="0" dirty="0">
              <a:latin typeface="Meiryo UI" panose="020B0604030504040204" pitchFamily="50" charset="-128"/>
              <a:ea typeface="Meiryo UI" panose="020B0604030504040204" pitchFamily="50" charset="-128"/>
            </a:endParaRPr>
          </a:p>
        </p:txBody>
      </p:sp>
      <p:sp>
        <p:nvSpPr>
          <p:cNvPr id="20" name="サブタイトル 2">
            <a:extLst>
              <a:ext uri="{FF2B5EF4-FFF2-40B4-BE49-F238E27FC236}">
                <a16:creationId xmlns:a16="http://schemas.microsoft.com/office/drawing/2014/main" id="{14C40663-56FC-4BDA-A2FD-599A32A8CD21}"/>
              </a:ext>
            </a:extLst>
          </p:cNvPr>
          <p:cNvSpPr>
            <a:spLocks noGrp="1"/>
          </p:cNvSpPr>
          <p:nvPr>
            <p:ph type="subTitle" idx="10" hasCustomPrompt="1"/>
          </p:nvPr>
        </p:nvSpPr>
        <p:spPr>
          <a:xfrm>
            <a:off x="2366211" y="859534"/>
            <a:ext cx="3406701" cy="321566"/>
          </a:xfrm>
        </p:spPr>
        <p:txBody>
          <a:bodyPr rtlCol="0">
            <a:normAutofit/>
          </a:bodyPr>
          <a:lstStyle>
            <a:lvl1pPr marL="0" indent="0" algn="r">
              <a:buNone/>
              <a:defRPr sz="1400" i="0">
                <a:solidFill>
                  <a:schemeClr val="bg1"/>
                </a:solidFill>
                <a:latin typeface="Meiryo UI" panose="020B0604030504040204" pitchFamily="50" charset="-128"/>
                <a:ea typeface="Meiryo UI" panose="020B0604030504040204"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ja-JP" altLang="en-US" noProof="0" dirty="0"/>
              <a:t>クリックしてサブタイトルを追加</a:t>
            </a:r>
          </a:p>
        </p:txBody>
      </p:sp>
      <p:sp>
        <p:nvSpPr>
          <p:cNvPr id="18" name="タイトル 1">
            <a:extLst>
              <a:ext uri="{FF2B5EF4-FFF2-40B4-BE49-F238E27FC236}">
                <a16:creationId xmlns:a16="http://schemas.microsoft.com/office/drawing/2014/main" id="{6B7BA88D-F843-4122-A255-381B3A7EE79F}"/>
              </a:ext>
            </a:extLst>
          </p:cNvPr>
          <p:cNvSpPr>
            <a:spLocks noGrp="1"/>
          </p:cNvSpPr>
          <p:nvPr>
            <p:ph type="title" hasCustomPrompt="1"/>
          </p:nvPr>
        </p:nvSpPr>
        <p:spPr>
          <a:xfrm>
            <a:off x="213361" y="165960"/>
            <a:ext cx="5559552" cy="634092"/>
          </a:xfrm>
        </p:spPr>
        <p:txBody>
          <a:bodyPr rtlCol="0">
            <a:normAutofit/>
          </a:bodyPr>
          <a:lstStyle>
            <a:lvl1pPr algn="r">
              <a:defRPr sz="2800" i="0">
                <a:solidFill>
                  <a:schemeClr val="bg1"/>
                </a:solidFill>
                <a:latin typeface="Meiryo UI" panose="020B0604030504040204" pitchFamily="50" charset="-128"/>
                <a:ea typeface="Meiryo UI" panose="020B0604030504040204" pitchFamily="50" charset="-128"/>
              </a:defRPr>
            </a:lvl1pPr>
          </a:lstStyle>
          <a:p>
            <a:pPr rtl="0"/>
            <a:r>
              <a:rPr lang="ja-JP" altLang="en-US" noProof="0" dirty="0"/>
              <a:t>クリックしてタイトルを追加</a:t>
            </a:r>
          </a:p>
        </p:txBody>
      </p:sp>
      <p:sp>
        <p:nvSpPr>
          <p:cNvPr id="19" name="長方形 18">
            <a:extLst>
              <a:ext uri="{FF2B5EF4-FFF2-40B4-BE49-F238E27FC236}">
                <a16:creationId xmlns:a16="http://schemas.microsoft.com/office/drawing/2014/main" id="{BAB15BB6-BF7A-460B-81E4-6CA74B3B1A58}"/>
              </a:ext>
            </a:extLst>
          </p:cNvPr>
          <p:cNvSpPr/>
          <p:nvPr userDrawn="1"/>
        </p:nvSpPr>
        <p:spPr>
          <a:xfrm>
            <a:off x="0" y="1181101"/>
            <a:ext cx="5788152" cy="56769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i="0" noProof="0" dirty="0">
              <a:latin typeface="Meiryo UI" panose="020B0604030504040204" pitchFamily="50" charset="-128"/>
              <a:ea typeface="Meiryo UI" panose="020B0604030504040204" pitchFamily="50" charset="-128"/>
            </a:endParaRPr>
          </a:p>
        </p:txBody>
      </p:sp>
      <p:sp>
        <p:nvSpPr>
          <p:cNvPr id="30" name="図プレースホルダー 29" descr="画像を追加する空のプレースホルダー。プレースホルダーをクリックし、追加する画像を選択します。">
            <a:extLst>
              <a:ext uri="{FF2B5EF4-FFF2-40B4-BE49-F238E27FC236}">
                <a16:creationId xmlns:a16="http://schemas.microsoft.com/office/drawing/2014/main" id="{69A9EAF2-ED61-42E4-B65B-25E4AA320B13}"/>
              </a:ext>
            </a:extLst>
          </p:cNvPr>
          <p:cNvSpPr>
            <a:spLocks noGrp="1"/>
          </p:cNvSpPr>
          <p:nvPr>
            <p:ph type="pic" sz="quarter" idx="17" hasCustomPrompt="1"/>
          </p:nvPr>
        </p:nvSpPr>
        <p:spPr>
          <a:xfrm>
            <a:off x="184077" y="129986"/>
            <a:ext cx="1472184" cy="1444752"/>
          </a:xfrm>
          <a:solidFill>
            <a:schemeClr val="bg1"/>
          </a:solidFill>
        </p:spPr>
        <p:txBody>
          <a:bodyPr rtlCol="0" anchor="ctr" anchorCtr="0">
            <a:normAutofit/>
          </a:bodyPr>
          <a:lstStyle>
            <a:lvl1pPr marL="0" indent="0" algn="ctr">
              <a:buNone/>
              <a:defRPr sz="1800" i="0">
                <a:latin typeface="Meiryo UI" panose="020B0604030504040204" pitchFamily="50" charset="-128"/>
                <a:ea typeface="Meiryo UI" panose="020B0604030504040204" pitchFamily="50" charset="-128"/>
              </a:defRPr>
            </a:lvl1pPr>
          </a:lstStyle>
          <a:p>
            <a:pPr rtl="0"/>
            <a:r>
              <a:rPr lang="ja-JP" altLang="en-US" noProof="0" dirty="0"/>
              <a:t>画像を追加する</a:t>
            </a:r>
          </a:p>
        </p:txBody>
      </p:sp>
      <p:sp>
        <p:nvSpPr>
          <p:cNvPr id="27" name="テキスト プレースホルダー 27">
            <a:extLst>
              <a:ext uri="{FF2B5EF4-FFF2-40B4-BE49-F238E27FC236}">
                <a16:creationId xmlns:a16="http://schemas.microsoft.com/office/drawing/2014/main" id="{7B211DA6-5909-4778-ACCB-FDDE1061AEEB}"/>
              </a:ext>
            </a:extLst>
          </p:cNvPr>
          <p:cNvSpPr>
            <a:spLocks noGrp="1"/>
          </p:cNvSpPr>
          <p:nvPr>
            <p:ph type="body" sz="quarter" idx="18" hasCustomPrompt="1"/>
          </p:nvPr>
        </p:nvSpPr>
        <p:spPr>
          <a:xfrm>
            <a:off x="184078" y="1886336"/>
            <a:ext cx="1472184" cy="1971790"/>
          </a:xfrm>
          <a:noFill/>
          <a:ln>
            <a:noFill/>
          </a:ln>
        </p:spPr>
        <p:txBody>
          <a:bodyPr tIns="91440" bIns="91440" rtlCol="0" anchor="t" anchorCtr="0">
            <a:normAutofit/>
          </a:bodyPr>
          <a:lstStyle>
            <a:lvl1pPr marL="0" indent="0" algn="ctr">
              <a:lnSpc>
                <a:spcPct val="100000"/>
              </a:lnSpc>
              <a:spcBef>
                <a:spcPts val="0"/>
              </a:spcBef>
              <a:buNone/>
              <a:defRPr sz="1200" i="0">
                <a:solidFill>
                  <a:schemeClr val="accent3">
                    <a:lumMod val="50000"/>
                  </a:schemeClr>
                </a:solidFill>
                <a:latin typeface="Meiryo UI" panose="020B0604030504040204" pitchFamily="50" charset="-128"/>
                <a:ea typeface="Meiryo UI"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rtl="0"/>
            <a:r>
              <a:rPr lang="ja-JP" altLang="en-US" noProof="0" dirty="0"/>
              <a:t>クリックしてテキストを追加</a:t>
            </a:r>
          </a:p>
        </p:txBody>
      </p:sp>
      <p:sp>
        <p:nvSpPr>
          <p:cNvPr id="34" name="テキスト プレースホルダー 3">
            <a:extLst>
              <a:ext uri="{FF2B5EF4-FFF2-40B4-BE49-F238E27FC236}">
                <a16:creationId xmlns:a16="http://schemas.microsoft.com/office/drawing/2014/main" id="{5EFB9AC3-DB43-4B4E-B74E-1ED156A18510}"/>
              </a:ext>
            </a:extLst>
          </p:cNvPr>
          <p:cNvSpPr>
            <a:spLocks noGrp="1"/>
          </p:cNvSpPr>
          <p:nvPr>
            <p:ph type="body" sz="half" idx="12" hasCustomPrompt="1"/>
          </p:nvPr>
        </p:nvSpPr>
        <p:spPr>
          <a:xfrm>
            <a:off x="1933678" y="1886336"/>
            <a:ext cx="3745227" cy="4516873"/>
          </a:xfrm>
        </p:spPr>
        <p:txBody>
          <a:bodyPr numCol="1" rtlCol="0">
            <a:normAutofit/>
          </a:bodyPr>
          <a:lstStyle>
            <a:lvl1pPr marL="233363" indent="-233363">
              <a:lnSpc>
                <a:spcPct val="150000"/>
              </a:lnSpc>
              <a:spcBef>
                <a:spcPts val="0"/>
              </a:spcBef>
              <a:buNone/>
              <a:tabLst>
                <a:tab pos="112713" algn="r"/>
                <a:tab pos="233363" algn="l"/>
              </a:tabLst>
              <a:defRPr sz="1200" i="0">
                <a:solidFill>
                  <a:schemeClr val="accent3">
                    <a:lumMod val="50000"/>
                  </a:schemeClr>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
        <p:nvSpPr>
          <p:cNvPr id="36" name="テキスト プレースホルダー 3">
            <a:extLst>
              <a:ext uri="{FF2B5EF4-FFF2-40B4-BE49-F238E27FC236}">
                <a16:creationId xmlns:a16="http://schemas.microsoft.com/office/drawing/2014/main" id="{1808718C-849A-4063-A7DB-6A25E4823A61}"/>
              </a:ext>
            </a:extLst>
          </p:cNvPr>
          <p:cNvSpPr>
            <a:spLocks noGrp="1"/>
          </p:cNvSpPr>
          <p:nvPr>
            <p:ph type="body" sz="half" idx="15" hasCustomPrompt="1"/>
          </p:nvPr>
        </p:nvSpPr>
        <p:spPr>
          <a:xfrm>
            <a:off x="1942554" y="6477581"/>
            <a:ext cx="3735869" cy="326903"/>
          </a:xfrm>
        </p:spPr>
        <p:txBody>
          <a:bodyPr numCol="2" rtlCol="0">
            <a:normAutofit/>
          </a:bodyPr>
          <a:lstStyle>
            <a:lvl1pPr marL="0" indent="0">
              <a:lnSpc>
                <a:spcPct val="100000"/>
              </a:lnSpc>
              <a:spcBef>
                <a:spcPts val="0"/>
              </a:spcBef>
              <a:buNone/>
              <a:defRPr sz="1000" i="0">
                <a:solidFill>
                  <a:schemeClr val="tx1"/>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
        <p:nvSpPr>
          <p:cNvPr id="37" name="図プレースホルダー 29" descr="画像を追加する空のプレースホルダー。プレースホルダーをクリックし、追加する画像を選択します。">
            <a:extLst>
              <a:ext uri="{FF2B5EF4-FFF2-40B4-BE49-F238E27FC236}">
                <a16:creationId xmlns:a16="http://schemas.microsoft.com/office/drawing/2014/main" id="{ADBABE7C-83A0-42FB-9AB1-BD7454D9103E}"/>
              </a:ext>
            </a:extLst>
          </p:cNvPr>
          <p:cNvSpPr>
            <a:spLocks noGrp="1"/>
          </p:cNvSpPr>
          <p:nvPr>
            <p:ph type="pic" sz="quarter" idx="19" hasCustomPrompt="1"/>
          </p:nvPr>
        </p:nvSpPr>
        <p:spPr>
          <a:xfrm>
            <a:off x="6017143" y="296778"/>
            <a:ext cx="1874380" cy="1371600"/>
          </a:xfrm>
          <a:solidFill>
            <a:schemeClr val="accent3">
              <a:lumMod val="20000"/>
              <a:lumOff val="80000"/>
            </a:schemeClr>
          </a:solidFill>
        </p:spPr>
        <p:txBody>
          <a:bodyPr rtlCol="0" anchor="ctr" anchorCtr="0">
            <a:normAutofit/>
          </a:bodyPr>
          <a:lstStyle>
            <a:lvl1pPr marL="0" indent="0" algn="ctr">
              <a:buNone/>
              <a:defRPr sz="1800" i="0">
                <a:latin typeface="Meiryo UI" panose="020B0604030504040204" pitchFamily="50" charset="-128"/>
                <a:ea typeface="Meiryo UI" panose="020B0604030504040204" pitchFamily="50" charset="-128"/>
              </a:defRPr>
            </a:lvl1pPr>
          </a:lstStyle>
          <a:p>
            <a:pPr rtl="0"/>
            <a:r>
              <a:rPr lang="ja-JP" altLang="en-US" noProof="0" dirty="0"/>
              <a:t>画像を追加する</a:t>
            </a:r>
          </a:p>
        </p:txBody>
      </p:sp>
      <p:sp>
        <p:nvSpPr>
          <p:cNvPr id="38" name="図プレースホルダー 29" descr="画像を追加する空のプレースホルダー。プレースホルダーをクリックし、追加する画像を選択します。">
            <a:extLst>
              <a:ext uri="{FF2B5EF4-FFF2-40B4-BE49-F238E27FC236}">
                <a16:creationId xmlns:a16="http://schemas.microsoft.com/office/drawing/2014/main" id="{6AA38BAD-E577-44E5-8652-7EB8884D85D4}"/>
              </a:ext>
            </a:extLst>
          </p:cNvPr>
          <p:cNvSpPr>
            <a:spLocks noGrp="1"/>
          </p:cNvSpPr>
          <p:nvPr>
            <p:ph type="pic" sz="quarter" idx="29" hasCustomPrompt="1"/>
          </p:nvPr>
        </p:nvSpPr>
        <p:spPr>
          <a:xfrm>
            <a:off x="6017143" y="1921978"/>
            <a:ext cx="1874380" cy="1371600"/>
          </a:xfrm>
          <a:solidFill>
            <a:schemeClr val="accent3">
              <a:lumMod val="20000"/>
              <a:lumOff val="80000"/>
            </a:schemeClr>
          </a:solidFill>
        </p:spPr>
        <p:txBody>
          <a:bodyPr rtlCol="0" anchor="ctr" anchorCtr="0">
            <a:normAutofit/>
          </a:bodyPr>
          <a:lstStyle>
            <a:lvl1pPr marL="0" indent="0" algn="ctr">
              <a:buNone/>
              <a:defRPr sz="1800" i="0">
                <a:latin typeface="Meiryo UI" panose="020B0604030504040204" pitchFamily="50" charset="-128"/>
                <a:ea typeface="Meiryo UI" panose="020B0604030504040204" pitchFamily="50" charset="-128"/>
              </a:defRPr>
            </a:lvl1pPr>
          </a:lstStyle>
          <a:p>
            <a:pPr rtl="0"/>
            <a:r>
              <a:rPr lang="ja-JP" altLang="en-US" noProof="0" dirty="0"/>
              <a:t>画像を追加する</a:t>
            </a:r>
          </a:p>
        </p:txBody>
      </p:sp>
      <p:sp>
        <p:nvSpPr>
          <p:cNvPr id="39" name="図プレースホルダー 29" descr="画像を追加する空のプレースホルダー。プレースホルダーをクリックし、追加する画像を選択します。">
            <a:extLst>
              <a:ext uri="{FF2B5EF4-FFF2-40B4-BE49-F238E27FC236}">
                <a16:creationId xmlns:a16="http://schemas.microsoft.com/office/drawing/2014/main" id="{31089E30-35D5-4B63-962C-E69262F8A31B}"/>
              </a:ext>
            </a:extLst>
          </p:cNvPr>
          <p:cNvSpPr>
            <a:spLocks noGrp="1"/>
          </p:cNvSpPr>
          <p:nvPr>
            <p:ph type="pic" sz="quarter" idx="31" hasCustomPrompt="1"/>
          </p:nvPr>
        </p:nvSpPr>
        <p:spPr>
          <a:xfrm>
            <a:off x="6017143" y="3547178"/>
            <a:ext cx="1874380" cy="1371600"/>
          </a:xfrm>
          <a:solidFill>
            <a:schemeClr val="accent3">
              <a:lumMod val="20000"/>
              <a:lumOff val="80000"/>
            </a:schemeClr>
          </a:solidFill>
        </p:spPr>
        <p:txBody>
          <a:bodyPr rtlCol="0" anchor="ctr" anchorCtr="0">
            <a:normAutofit/>
          </a:bodyPr>
          <a:lstStyle>
            <a:lvl1pPr marL="0" indent="0" algn="ctr">
              <a:buNone/>
              <a:defRPr sz="1800" i="0">
                <a:latin typeface="Meiryo UI" panose="020B0604030504040204" pitchFamily="50" charset="-128"/>
                <a:ea typeface="Meiryo UI" panose="020B0604030504040204" pitchFamily="50" charset="-128"/>
              </a:defRPr>
            </a:lvl1pPr>
          </a:lstStyle>
          <a:p>
            <a:pPr rtl="0"/>
            <a:r>
              <a:rPr lang="ja-JP" altLang="en-US" noProof="0" dirty="0"/>
              <a:t>画像を追加する</a:t>
            </a:r>
          </a:p>
        </p:txBody>
      </p:sp>
      <p:sp>
        <p:nvSpPr>
          <p:cNvPr id="40" name="図プレースホルダー 29" descr="画像を追加する空のプレースホルダー。プレースホルダーをクリックし、追加する画像を選択します。">
            <a:extLst>
              <a:ext uri="{FF2B5EF4-FFF2-40B4-BE49-F238E27FC236}">
                <a16:creationId xmlns:a16="http://schemas.microsoft.com/office/drawing/2014/main" id="{294891CE-B5DF-4EC9-BCD1-007200ADE6BF}"/>
              </a:ext>
            </a:extLst>
          </p:cNvPr>
          <p:cNvSpPr>
            <a:spLocks noGrp="1"/>
          </p:cNvSpPr>
          <p:nvPr>
            <p:ph type="pic" sz="quarter" idx="32" hasCustomPrompt="1"/>
          </p:nvPr>
        </p:nvSpPr>
        <p:spPr>
          <a:xfrm>
            <a:off x="6017662" y="5172377"/>
            <a:ext cx="1874380" cy="1371600"/>
          </a:xfrm>
          <a:solidFill>
            <a:schemeClr val="accent3">
              <a:lumMod val="20000"/>
              <a:lumOff val="80000"/>
            </a:schemeClr>
          </a:solidFill>
        </p:spPr>
        <p:txBody>
          <a:bodyPr rtlCol="0" anchor="ctr" anchorCtr="0">
            <a:normAutofit/>
          </a:bodyPr>
          <a:lstStyle>
            <a:lvl1pPr marL="0" indent="0" algn="ctr">
              <a:buNone/>
              <a:defRPr sz="1800" i="0">
                <a:latin typeface="Meiryo UI" panose="020B0604030504040204" pitchFamily="50" charset="-128"/>
                <a:ea typeface="Meiryo UI" panose="020B0604030504040204" pitchFamily="50" charset="-128"/>
              </a:defRPr>
            </a:lvl1pPr>
          </a:lstStyle>
          <a:p>
            <a:pPr rtl="0"/>
            <a:r>
              <a:rPr lang="ja-JP" altLang="en-US" noProof="0" dirty="0"/>
              <a:t>画像を追加する</a:t>
            </a:r>
          </a:p>
        </p:txBody>
      </p:sp>
      <p:sp>
        <p:nvSpPr>
          <p:cNvPr id="53" name="テキスト プレースホルダー 3">
            <a:extLst>
              <a:ext uri="{FF2B5EF4-FFF2-40B4-BE49-F238E27FC236}">
                <a16:creationId xmlns:a16="http://schemas.microsoft.com/office/drawing/2014/main" id="{55A40829-372A-4BD2-9DFD-55A1E0FC7A6C}"/>
              </a:ext>
            </a:extLst>
          </p:cNvPr>
          <p:cNvSpPr>
            <a:spLocks noGrp="1"/>
          </p:cNvSpPr>
          <p:nvPr>
            <p:ph type="body" sz="half" idx="21" hasCustomPrompt="1"/>
          </p:nvPr>
        </p:nvSpPr>
        <p:spPr>
          <a:xfrm>
            <a:off x="8155381" y="269869"/>
            <a:ext cx="3861359" cy="1398509"/>
          </a:xfrm>
        </p:spPr>
        <p:txBody>
          <a:bodyPr numCol="1" rtlCol="0">
            <a:normAutofit/>
          </a:bodyPr>
          <a:lstStyle>
            <a:lvl1pPr marL="0" indent="0">
              <a:lnSpc>
                <a:spcPct val="100000"/>
              </a:lnSpc>
              <a:spcBef>
                <a:spcPts val="600"/>
              </a:spcBef>
              <a:buClr>
                <a:schemeClr val="accent2">
                  <a:lumMod val="50000"/>
                </a:schemeClr>
              </a:buClr>
              <a:buSzPct val="120000"/>
              <a:buFont typeface="+mj-lt"/>
              <a:buNone/>
              <a:defRPr sz="1200" i="0">
                <a:solidFill>
                  <a:schemeClr val="tx1"/>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
        <p:nvSpPr>
          <p:cNvPr id="55" name="テキスト プレースホルダー 3">
            <a:extLst>
              <a:ext uri="{FF2B5EF4-FFF2-40B4-BE49-F238E27FC236}">
                <a16:creationId xmlns:a16="http://schemas.microsoft.com/office/drawing/2014/main" id="{D3ED1463-3FDC-4F77-A490-BB128AEB35E9}"/>
              </a:ext>
            </a:extLst>
          </p:cNvPr>
          <p:cNvSpPr>
            <a:spLocks noGrp="1"/>
          </p:cNvSpPr>
          <p:nvPr>
            <p:ph type="body" sz="half" idx="33" hasCustomPrompt="1"/>
          </p:nvPr>
        </p:nvSpPr>
        <p:spPr>
          <a:xfrm>
            <a:off x="8155381" y="1903490"/>
            <a:ext cx="3861359" cy="1398509"/>
          </a:xfrm>
        </p:spPr>
        <p:txBody>
          <a:bodyPr numCol="1" rtlCol="0">
            <a:normAutofit/>
          </a:bodyPr>
          <a:lstStyle>
            <a:lvl1pPr marL="0" indent="0">
              <a:lnSpc>
                <a:spcPct val="100000"/>
              </a:lnSpc>
              <a:spcBef>
                <a:spcPts val="600"/>
              </a:spcBef>
              <a:buClr>
                <a:schemeClr val="accent2">
                  <a:lumMod val="50000"/>
                </a:schemeClr>
              </a:buClr>
              <a:buSzPct val="120000"/>
              <a:buFont typeface="+mj-lt"/>
              <a:buNone/>
              <a:defRPr sz="1200" i="0">
                <a:solidFill>
                  <a:schemeClr val="tx1"/>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
        <p:nvSpPr>
          <p:cNvPr id="57" name="テキスト プレースホルダー 3">
            <a:extLst>
              <a:ext uri="{FF2B5EF4-FFF2-40B4-BE49-F238E27FC236}">
                <a16:creationId xmlns:a16="http://schemas.microsoft.com/office/drawing/2014/main" id="{66CBE1DF-E937-4AEA-A7F9-8B809516E332}"/>
              </a:ext>
            </a:extLst>
          </p:cNvPr>
          <p:cNvSpPr>
            <a:spLocks noGrp="1"/>
          </p:cNvSpPr>
          <p:nvPr>
            <p:ph type="body" sz="half" idx="35" hasCustomPrompt="1"/>
          </p:nvPr>
        </p:nvSpPr>
        <p:spPr>
          <a:xfrm>
            <a:off x="8155381" y="3537111"/>
            <a:ext cx="3861359" cy="1398509"/>
          </a:xfrm>
        </p:spPr>
        <p:txBody>
          <a:bodyPr numCol="1" rtlCol="0">
            <a:normAutofit/>
          </a:bodyPr>
          <a:lstStyle>
            <a:lvl1pPr marL="0" indent="0">
              <a:lnSpc>
                <a:spcPct val="100000"/>
              </a:lnSpc>
              <a:spcBef>
                <a:spcPts val="600"/>
              </a:spcBef>
              <a:buClr>
                <a:schemeClr val="accent2">
                  <a:lumMod val="50000"/>
                </a:schemeClr>
              </a:buClr>
              <a:buSzPct val="120000"/>
              <a:buFont typeface="+mj-lt"/>
              <a:buNone/>
              <a:defRPr sz="1200" i="0">
                <a:solidFill>
                  <a:schemeClr val="tx1"/>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
        <p:nvSpPr>
          <p:cNvPr id="25" name="テキスト プレースホルダー 3">
            <a:extLst>
              <a:ext uri="{FF2B5EF4-FFF2-40B4-BE49-F238E27FC236}">
                <a16:creationId xmlns:a16="http://schemas.microsoft.com/office/drawing/2014/main" id="{4C47130C-295F-469B-8A2F-DACEF5B5A598}"/>
              </a:ext>
            </a:extLst>
          </p:cNvPr>
          <p:cNvSpPr>
            <a:spLocks noGrp="1"/>
          </p:cNvSpPr>
          <p:nvPr>
            <p:ph type="body" sz="half" idx="11" hasCustomPrompt="1"/>
          </p:nvPr>
        </p:nvSpPr>
        <p:spPr>
          <a:xfrm>
            <a:off x="1927739" y="1480561"/>
            <a:ext cx="3745227" cy="313240"/>
          </a:xfrm>
        </p:spPr>
        <p:txBody>
          <a:bodyPr rtlCol="0">
            <a:noAutofit/>
          </a:bodyPr>
          <a:lstStyle>
            <a:lvl1pPr marL="0" indent="0" algn="l">
              <a:buNone/>
              <a:defRPr sz="1600" i="0">
                <a:solidFill>
                  <a:schemeClr val="accent3">
                    <a:lumMod val="50000"/>
                  </a:schemeClr>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
        <p:nvSpPr>
          <p:cNvPr id="59" name="テキスト プレースホルダー 3">
            <a:extLst>
              <a:ext uri="{FF2B5EF4-FFF2-40B4-BE49-F238E27FC236}">
                <a16:creationId xmlns:a16="http://schemas.microsoft.com/office/drawing/2014/main" id="{A93AA9FB-7091-4FF0-8330-340B0A90ACBB}"/>
              </a:ext>
            </a:extLst>
          </p:cNvPr>
          <p:cNvSpPr>
            <a:spLocks noGrp="1"/>
          </p:cNvSpPr>
          <p:nvPr>
            <p:ph type="body" sz="half" idx="37" hasCustomPrompt="1"/>
          </p:nvPr>
        </p:nvSpPr>
        <p:spPr>
          <a:xfrm>
            <a:off x="8155381" y="5170732"/>
            <a:ext cx="3861359" cy="1398509"/>
          </a:xfrm>
        </p:spPr>
        <p:txBody>
          <a:bodyPr numCol="1" rtlCol="0">
            <a:normAutofit/>
          </a:bodyPr>
          <a:lstStyle>
            <a:lvl1pPr marL="0" indent="0">
              <a:lnSpc>
                <a:spcPct val="100000"/>
              </a:lnSpc>
              <a:spcBef>
                <a:spcPts val="600"/>
              </a:spcBef>
              <a:buClr>
                <a:schemeClr val="accent2">
                  <a:lumMod val="50000"/>
                </a:schemeClr>
              </a:buClr>
              <a:buSzPct val="120000"/>
              <a:buFont typeface="+mj-lt"/>
              <a:buNone/>
              <a:defRPr sz="1200" i="0">
                <a:solidFill>
                  <a:schemeClr val="tx1"/>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
        <p:nvSpPr>
          <p:cNvPr id="23" name="テキスト ボックス 22">
            <a:extLst>
              <a:ext uri="{FF2B5EF4-FFF2-40B4-BE49-F238E27FC236}">
                <a16:creationId xmlns:a16="http://schemas.microsoft.com/office/drawing/2014/main" id="{F58024DC-2BD1-48B2-9B50-F47B3CEF4820}"/>
              </a:ext>
            </a:extLst>
          </p:cNvPr>
          <p:cNvSpPr txBox="1"/>
          <p:nvPr userDrawn="1"/>
        </p:nvSpPr>
        <p:spPr>
          <a:xfrm>
            <a:off x="7880681" y="269869"/>
            <a:ext cx="327334" cy="341632"/>
          </a:xfrm>
          <a:prstGeom prst="rect">
            <a:avLst/>
          </a:prstGeom>
          <a:noFill/>
        </p:spPr>
        <p:txBody>
          <a:bodyPr wrap="none" rtlCol="0">
            <a:spAutoFit/>
          </a:bodyPr>
          <a:lstStyle/>
          <a:p>
            <a:pPr marL="0" lvl="0" indent="0" algn="r" defTabSz="914400" rtl="0" eaLnBrk="1" latinLnBrk="0" hangingPunct="1">
              <a:lnSpc>
                <a:spcPct val="90000"/>
              </a:lnSpc>
              <a:spcBef>
                <a:spcPts val="1000"/>
              </a:spcBef>
              <a:buFont typeface="Arial" panose="020B0604020202020204" pitchFamily="34" charset="0"/>
              <a:buNone/>
            </a:pPr>
            <a:r>
              <a:rPr lang="en-US" altLang="ja-JP" sz="1800" i="0" kern="1200" noProof="0" dirty="0">
                <a:solidFill>
                  <a:schemeClr val="accent3">
                    <a:lumMod val="50000"/>
                  </a:schemeClr>
                </a:solidFill>
                <a:latin typeface="Meiryo UI" panose="020B0604030504040204" pitchFamily="50" charset="-128"/>
                <a:ea typeface="Meiryo UI" panose="020B0604030504040204" pitchFamily="50" charset="-128"/>
                <a:cs typeface="+mn-cs"/>
              </a:rPr>
              <a:t>1</a:t>
            </a:r>
          </a:p>
        </p:txBody>
      </p:sp>
      <p:sp>
        <p:nvSpPr>
          <p:cNvPr id="24" name="テキスト ボックス 23">
            <a:extLst>
              <a:ext uri="{FF2B5EF4-FFF2-40B4-BE49-F238E27FC236}">
                <a16:creationId xmlns:a16="http://schemas.microsoft.com/office/drawing/2014/main" id="{277DCCC3-3098-4343-B77B-3D23E8F17FFD}"/>
              </a:ext>
            </a:extLst>
          </p:cNvPr>
          <p:cNvSpPr txBox="1"/>
          <p:nvPr userDrawn="1"/>
        </p:nvSpPr>
        <p:spPr>
          <a:xfrm>
            <a:off x="7880681" y="1902428"/>
            <a:ext cx="327334" cy="341632"/>
          </a:xfrm>
          <a:prstGeom prst="rect">
            <a:avLst/>
          </a:prstGeom>
          <a:noFill/>
        </p:spPr>
        <p:txBody>
          <a:bodyPr wrap="none" rtlCol="0">
            <a:spAutoFit/>
          </a:bodyPr>
          <a:lstStyle/>
          <a:p>
            <a:pPr marL="0" lvl="0" indent="0" algn="r" defTabSz="914400" rtl="0" eaLnBrk="1" latinLnBrk="0" hangingPunct="1">
              <a:lnSpc>
                <a:spcPct val="90000"/>
              </a:lnSpc>
              <a:spcBef>
                <a:spcPts val="1000"/>
              </a:spcBef>
              <a:buFont typeface="Arial" panose="020B0604020202020204" pitchFamily="34" charset="0"/>
              <a:buNone/>
            </a:pPr>
            <a:r>
              <a:rPr lang="en-US" altLang="ja-JP" sz="1800" i="0" kern="1200" noProof="0" dirty="0">
                <a:solidFill>
                  <a:schemeClr val="accent3">
                    <a:lumMod val="50000"/>
                  </a:schemeClr>
                </a:solidFill>
                <a:latin typeface="Meiryo UI" panose="020B0604030504040204" pitchFamily="50" charset="-128"/>
                <a:ea typeface="Meiryo UI" panose="020B0604030504040204" pitchFamily="50" charset="-128"/>
                <a:cs typeface="+mn-cs"/>
              </a:rPr>
              <a:t>2</a:t>
            </a:r>
          </a:p>
        </p:txBody>
      </p:sp>
      <p:sp>
        <p:nvSpPr>
          <p:cNvPr id="26" name="テキスト ボックス 25">
            <a:extLst>
              <a:ext uri="{FF2B5EF4-FFF2-40B4-BE49-F238E27FC236}">
                <a16:creationId xmlns:a16="http://schemas.microsoft.com/office/drawing/2014/main" id="{47D9CE1B-5D25-4C27-8C90-7CA8B8B1E7EF}"/>
              </a:ext>
            </a:extLst>
          </p:cNvPr>
          <p:cNvSpPr txBox="1"/>
          <p:nvPr userDrawn="1"/>
        </p:nvSpPr>
        <p:spPr>
          <a:xfrm>
            <a:off x="7880681" y="3534987"/>
            <a:ext cx="327334" cy="341632"/>
          </a:xfrm>
          <a:prstGeom prst="rect">
            <a:avLst/>
          </a:prstGeom>
          <a:noFill/>
        </p:spPr>
        <p:txBody>
          <a:bodyPr wrap="none" rtlCol="0">
            <a:spAutoFit/>
          </a:bodyPr>
          <a:lstStyle/>
          <a:p>
            <a:pPr marL="0" lvl="0" indent="0" algn="r" defTabSz="914400" rtl="0" eaLnBrk="1" latinLnBrk="0" hangingPunct="1">
              <a:lnSpc>
                <a:spcPct val="90000"/>
              </a:lnSpc>
              <a:spcBef>
                <a:spcPts val="1000"/>
              </a:spcBef>
              <a:buFont typeface="Arial" panose="020B0604020202020204" pitchFamily="34" charset="0"/>
              <a:buNone/>
            </a:pPr>
            <a:r>
              <a:rPr lang="en-US" altLang="ja-JP" sz="1800" i="0" kern="1200" noProof="0" dirty="0">
                <a:solidFill>
                  <a:schemeClr val="accent3">
                    <a:lumMod val="50000"/>
                  </a:schemeClr>
                </a:solidFill>
                <a:latin typeface="Meiryo UI" panose="020B0604030504040204" pitchFamily="50" charset="-128"/>
                <a:ea typeface="Meiryo UI" panose="020B0604030504040204" pitchFamily="50" charset="-128"/>
                <a:cs typeface="+mn-cs"/>
              </a:rPr>
              <a:t>3</a:t>
            </a:r>
          </a:p>
        </p:txBody>
      </p:sp>
      <p:sp>
        <p:nvSpPr>
          <p:cNvPr id="28" name="テキスト ボックス 27">
            <a:extLst>
              <a:ext uri="{FF2B5EF4-FFF2-40B4-BE49-F238E27FC236}">
                <a16:creationId xmlns:a16="http://schemas.microsoft.com/office/drawing/2014/main" id="{E4D750E6-AF88-4742-9ABE-63A5217AD198}"/>
              </a:ext>
            </a:extLst>
          </p:cNvPr>
          <p:cNvSpPr txBox="1"/>
          <p:nvPr userDrawn="1"/>
        </p:nvSpPr>
        <p:spPr>
          <a:xfrm>
            <a:off x="7880681" y="5167546"/>
            <a:ext cx="327334" cy="341632"/>
          </a:xfrm>
          <a:prstGeom prst="rect">
            <a:avLst/>
          </a:prstGeom>
          <a:noFill/>
        </p:spPr>
        <p:txBody>
          <a:bodyPr wrap="none" rtlCol="0">
            <a:spAutoFit/>
          </a:bodyPr>
          <a:lstStyle/>
          <a:p>
            <a:pPr marL="0" lvl="0" indent="0" algn="r" defTabSz="914400" rtl="0" eaLnBrk="1" latinLnBrk="0" hangingPunct="1">
              <a:lnSpc>
                <a:spcPct val="90000"/>
              </a:lnSpc>
              <a:spcBef>
                <a:spcPts val="1000"/>
              </a:spcBef>
              <a:buFont typeface="Arial" panose="020B0604020202020204" pitchFamily="34" charset="0"/>
              <a:buNone/>
            </a:pPr>
            <a:r>
              <a:rPr lang="en-US" altLang="ja-JP" sz="1800" i="0" kern="1200" noProof="0" dirty="0">
                <a:solidFill>
                  <a:schemeClr val="accent3">
                    <a:lumMod val="50000"/>
                  </a:schemeClr>
                </a:solidFill>
                <a:latin typeface="Meiryo UI" panose="020B0604030504040204" pitchFamily="50" charset="-128"/>
                <a:ea typeface="Meiryo UI" panose="020B0604030504040204" pitchFamily="50" charset="-128"/>
                <a:cs typeface="+mn-cs"/>
              </a:rPr>
              <a:t>4</a:t>
            </a:r>
          </a:p>
        </p:txBody>
      </p:sp>
    </p:spTree>
    <p:extLst>
      <p:ext uri="{BB962C8B-B14F-4D97-AF65-F5344CB8AC3E}">
        <p14:creationId xmlns:p14="http://schemas.microsoft.com/office/powerpoint/2010/main" val="6140349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5 つの料理のレシピ ブック">
    <p:spTree>
      <p:nvGrpSpPr>
        <p:cNvPr id="1" name=""/>
        <p:cNvGrpSpPr/>
        <p:nvPr/>
      </p:nvGrpSpPr>
      <p:grpSpPr>
        <a:xfrm>
          <a:off x="0" y="0"/>
          <a:ext cx="0" cy="0"/>
          <a:chOff x="0" y="0"/>
          <a:chExt cx="0" cy="0"/>
        </a:xfrm>
      </p:grpSpPr>
      <p:sp>
        <p:nvSpPr>
          <p:cNvPr id="7" name="図プレースホルダー 6" descr="画像を追加する空のプレースホルダー。プレースホルダーをクリックし、追加する画像を選択します。">
            <a:extLst>
              <a:ext uri="{FF2B5EF4-FFF2-40B4-BE49-F238E27FC236}">
                <a16:creationId xmlns:a16="http://schemas.microsoft.com/office/drawing/2014/main" id="{EDAB7103-706C-4D50-B9D9-030D5A29D564}"/>
              </a:ext>
            </a:extLst>
          </p:cNvPr>
          <p:cNvSpPr>
            <a:spLocks noGrp="1"/>
          </p:cNvSpPr>
          <p:nvPr>
            <p:ph type="pic" sz="quarter" idx="10" hasCustomPrompt="1"/>
          </p:nvPr>
        </p:nvSpPr>
        <p:spPr>
          <a:xfrm>
            <a:off x="0" y="0"/>
            <a:ext cx="5998464" cy="6858000"/>
          </a:xfrm>
          <a:solidFill>
            <a:schemeClr val="accent3">
              <a:lumMod val="20000"/>
              <a:lumOff val="80000"/>
            </a:schemeClr>
          </a:solidFill>
        </p:spPr>
        <p:txBody>
          <a:bodyPr rtlCol="0" anchor="ctr"/>
          <a:lstStyle>
            <a:lvl1pPr marL="0" indent="0" algn="ctr">
              <a:buNone/>
              <a:defRPr i="0">
                <a:latin typeface="Meiryo UI" panose="020B0604030504040204" pitchFamily="50" charset="-128"/>
                <a:ea typeface="Meiryo UI" panose="020B0604030504040204" pitchFamily="50" charset="-128"/>
              </a:defRPr>
            </a:lvl1pPr>
          </a:lstStyle>
          <a:p>
            <a:pPr rtl="0"/>
            <a:r>
              <a:rPr lang="ja-JP" altLang="en-US" noProof="0" dirty="0"/>
              <a:t>画像を追加する</a:t>
            </a:r>
          </a:p>
        </p:txBody>
      </p:sp>
      <p:sp>
        <p:nvSpPr>
          <p:cNvPr id="9" name="テキスト プレースホルダー 27">
            <a:extLst>
              <a:ext uri="{FF2B5EF4-FFF2-40B4-BE49-F238E27FC236}">
                <a16:creationId xmlns:a16="http://schemas.microsoft.com/office/drawing/2014/main" id="{40284018-877E-48C8-A60E-5EA184B0B905}"/>
              </a:ext>
            </a:extLst>
          </p:cNvPr>
          <p:cNvSpPr>
            <a:spLocks noGrp="1"/>
          </p:cNvSpPr>
          <p:nvPr>
            <p:ph type="body" sz="quarter" idx="18" hasCustomPrompt="1"/>
          </p:nvPr>
        </p:nvSpPr>
        <p:spPr>
          <a:xfrm>
            <a:off x="6095998" y="0"/>
            <a:ext cx="5879593" cy="877824"/>
          </a:xfrm>
          <a:noFill/>
          <a:ln>
            <a:noFill/>
          </a:ln>
        </p:spPr>
        <p:txBody>
          <a:bodyPr tIns="91440" bIns="91440" rtlCol="0" anchor="ctr" anchorCtr="0">
            <a:normAutofit/>
          </a:bodyPr>
          <a:lstStyle>
            <a:lvl1pPr marL="0" indent="0" algn="ctr">
              <a:lnSpc>
                <a:spcPct val="100000"/>
              </a:lnSpc>
              <a:spcBef>
                <a:spcPts val="0"/>
              </a:spcBef>
              <a:buNone/>
              <a:defRPr sz="1600" i="0">
                <a:solidFill>
                  <a:schemeClr val="accent3">
                    <a:lumMod val="50000"/>
                  </a:schemeClr>
                </a:solidFill>
                <a:latin typeface="Meiryo UI" panose="020B0604030504040204" pitchFamily="50" charset="-128"/>
                <a:ea typeface="Meiryo UI"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rtl="0"/>
            <a:r>
              <a:rPr lang="ja-JP" altLang="en-US" noProof="0" dirty="0"/>
              <a:t>クリックしてテキストを追加</a:t>
            </a:r>
          </a:p>
        </p:txBody>
      </p:sp>
      <p:sp>
        <p:nvSpPr>
          <p:cNvPr id="2" name="タイトル 1">
            <a:extLst>
              <a:ext uri="{FF2B5EF4-FFF2-40B4-BE49-F238E27FC236}">
                <a16:creationId xmlns:a16="http://schemas.microsoft.com/office/drawing/2014/main" id="{F47E7EFE-BA1D-4539-A2E8-B54A45F89F23}"/>
              </a:ext>
            </a:extLst>
          </p:cNvPr>
          <p:cNvSpPr>
            <a:spLocks noGrp="1"/>
          </p:cNvSpPr>
          <p:nvPr>
            <p:ph type="title"/>
          </p:nvPr>
        </p:nvSpPr>
        <p:spPr>
          <a:xfrm>
            <a:off x="926592" y="877824"/>
            <a:ext cx="11265408" cy="1179576"/>
          </a:xfrm>
          <a:solidFill>
            <a:schemeClr val="accent3">
              <a:lumMod val="50000"/>
            </a:schemeClr>
          </a:solidFill>
        </p:spPr>
        <p:txBody>
          <a:bodyPr vert="horz" lIns="91440" tIns="45720" rIns="91440" bIns="45720" rtlCol="0" anchor="ctr" anchorCtr="0">
            <a:noAutofit/>
          </a:bodyPr>
          <a:lstStyle>
            <a:lvl1pPr>
              <a:defRPr lang="en-US" sz="3600" i="0">
                <a:solidFill>
                  <a:schemeClr val="bg1"/>
                </a:solidFill>
                <a:latin typeface="Meiryo UI" panose="020B0604030504040204" pitchFamily="50" charset="-128"/>
                <a:ea typeface="Meiryo UI" panose="020B0604030504040204" pitchFamily="50" charset="-128"/>
                <a:cs typeface="+mn-cs"/>
              </a:defRPr>
            </a:lvl1pPr>
          </a:lstStyle>
          <a:p>
            <a:pPr marL="0" lvl="0" indent="0" rtl="0">
              <a:spcBef>
                <a:spcPts val="1000"/>
              </a:spcBef>
              <a:buFont typeface="Arial" panose="020B0604020202020204" pitchFamily="34" charset="0"/>
            </a:pPr>
            <a:r>
              <a:rPr lang="ja-JP" altLang="en-US" noProof="0"/>
              <a:t>マスター タイトルの書式設定</a:t>
            </a:r>
            <a:endParaRPr lang="ja-JP" altLang="en-US" noProof="0" dirty="0"/>
          </a:p>
        </p:txBody>
      </p:sp>
      <p:sp>
        <p:nvSpPr>
          <p:cNvPr id="12" name="サブタイトル 2">
            <a:extLst>
              <a:ext uri="{FF2B5EF4-FFF2-40B4-BE49-F238E27FC236}">
                <a16:creationId xmlns:a16="http://schemas.microsoft.com/office/drawing/2014/main" id="{861167B6-9741-49DA-A7AF-E1A3352D10C8}"/>
              </a:ext>
            </a:extLst>
          </p:cNvPr>
          <p:cNvSpPr>
            <a:spLocks noGrp="1"/>
          </p:cNvSpPr>
          <p:nvPr>
            <p:ph type="subTitle" idx="20" hasCustomPrompt="1"/>
          </p:nvPr>
        </p:nvSpPr>
        <p:spPr>
          <a:xfrm>
            <a:off x="8785299" y="1735834"/>
            <a:ext cx="3406701" cy="321566"/>
          </a:xfrm>
        </p:spPr>
        <p:txBody>
          <a:bodyPr rtlCol="0">
            <a:normAutofit/>
          </a:bodyPr>
          <a:lstStyle>
            <a:lvl1pPr marL="0" indent="0" algn="r">
              <a:buNone/>
              <a:defRPr sz="1200" i="0">
                <a:solidFill>
                  <a:schemeClr val="bg1"/>
                </a:solidFill>
                <a:latin typeface="Meiryo UI" panose="020B0604030504040204" pitchFamily="50" charset="-128"/>
                <a:ea typeface="Meiryo UI" panose="020B0604030504040204"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ja-JP" altLang="en-US" noProof="0" dirty="0"/>
              <a:t>クリックしてサブタイトルを追加</a:t>
            </a:r>
          </a:p>
        </p:txBody>
      </p:sp>
      <p:sp>
        <p:nvSpPr>
          <p:cNvPr id="14" name="長方形 13">
            <a:extLst>
              <a:ext uri="{FF2B5EF4-FFF2-40B4-BE49-F238E27FC236}">
                <a16:creationId xmlns:a16="http://schemas.microsoft.com/office/drawing/2014/main" id="{913599A2-48DF-45BA-9425-12A5FBCF838E}"/>
              </a:ext>
            </a:extLst>
          </p:cNvPr>
          <p:cNvSpPr/>
          <p:nvPr userDrawn="1"/>
        </p:nvSpPr>
        <p:spPr>
          <a:xfrm>
            <a:off x="5992994" y="6316980"/>
            <a:ext cx="6199006" cy="54102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i="0" noProof="0" dirty="0">
              <a:latin typeface="Meiryo UI" panose="020B0604030504040204" pitchFamily="50" charset="-128"/>
              <a:ea typeface="Meiryo UI" panose="020B0604030504040204" pitchFamily="50" charset="-128"/>
            </a:endParaRPr>
          </a:p>
        </p:txBody>
      </p:sp>
      <p:sp>
        <p:nvSpPr>
          <p:cNvPr id="16" name="テキスト プレースホルダー 3">
            <a:extLst>
              <a:ext uri="{FF2B5EF4-FFF2-40B4-BE49-F238E27FC236}">
                <a16:creationId xmlns:a16="http://schemas.microsoft.com/office/drawing/2014/main" id="{5E29445D-5852-4685-99FA-F6D0EEB71907}"/>
              </a:ext>
            </a:extLst>
          </p:cNvPr>
          <p:cNvSpPr>
            <a:spLocks noGrp="1"/>
          </p:cNvSpPr>
          <p:nvPr>
            <p:ph type="body" sz="half" idx="11" hasCustomPrompt="1"/>
          </p:nvPr>
        </p:nvSpPr>
        <p:spPr>
          <a:xfrm>
            <a:off x="6096000" y="2181537"/>
            <a:ext cx="2856467" cy="267780"/>
          </a:xfrm>
        </p:spPr>
        <p:txBody>
          <a:bodyPr rtlCol="0">
            <a:noAutofit/>
          </a:bodyPr>
          <a:lstStyle>
            <a:lvl1pPr marL="0" indent="0" algn="l">
              <a:buNone/>
              <a:defRPr sz="1600" i="0">
                <a:solidFill>
                  <a:schemeClr val="accent3">
                    <a:lumMod val="50000"/>
                  </a:schemeClr>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
        <p:nvSpPr>
          <p:cNvPr id="17" name="テキスト プレースホルダー 3">
            <a:extLst>
              <a:ext uri="{FF2B5EF4-FFF2-40B4-BE49-F238E27FC236}">
                <a16:creationId xmlns:a16="http://schemas.microsoft.com/office/drawing/2014/main" id="{F8A5A1E2-D455-4943-B46C-912CF46ABA90}"/>
              </a:ext>
            </a:extLst>
          </p:cNvPr>
          <p:cNvSpPr>
            <a:spLocks noGrp="1"/>
          </p:cNvSpPr>
          <p:nvPr>
            <p:ph type="body" sz="half" idx="12" hasCustomPrompt="1"/>
          </p:nvPr>
        </p:nvSpPr>
        <p:spPr>
          <a:xfrm>
            <a:off x="6095999" y="2449317"/>
            <a:ext cx="5879592" cy="1801368"/>
          </a:xfrm>
          <a:noFill/>
        </p:spPr>
        <p:txBody>
          <a:bodyPr wrap="square" numCol="2" spcCol="457200" rtlCol="0">
            <a:noAutofit/>
          </a:bodyPr>
          <a:lstStyle>
            <a:lvl1pPr marL="0" indent="0">
              <a:lnSpc>
                <a:spcPct val="100000"/>
              </a:lnSpc>
              <a:spcBef>
                <a:spcPts val="0"/>
              </a:spcBef>
              <a:buNone/>
              <a:defRPr lang="en-US" sz="1200" i="0" dirty="0">
                <a:latin typeface="Meiryo UI" panose="020B0604030504040204" pitchFamily="50" charset="-128"/>
                <a:ea typeface="Meiryo UI" panose="020B0604030504040204" pitchFamily="50" charset="-128"/>
              </a:defRPr>
            </a:lvl1pPr>
          </a:lstStyle>
          <a:p>
            <a:pPr lvl="0" rtl="0"/>
            <a:r>
              <a:rPr lang="ja-JP" altLang="en-US" noProof="0" dirty="0"/>
              <a:t>クリックしてテキストを追加</a:t>
            </a:r>
          </a:p>
        </p:txBody>
      </p:sp>
      <p:sp>
        <p:nvSpPr>
          <p:cNvPr id="18" name="テキスト プレースホルダー 3">
            <a:extLst>
              <a:ext uri="{FF2B5EF4-FFF2-40B4-BE49-F238E27FC236}">
                <a16:creationId xmlns:a16="http://schemas.microsoft.com/office/drawing/2014/main" id="{03CEA5B5-2DFF-4730-B1C1-7297D81876B7}"/>
              </a:ext>
            </a:extLst>
          </p:cNvPr>
          <p:cNvSpPr>
            <a:spLocks noGrp="1"/>
          </p:cNvSpPr>
          <p:nvPr>
            <p:ph type="body" sz="half" idx="14" hasCustomPrompt="1"/>
          </p:nvPr>
        </p:nvSpPr>
        <p:spPr>
          <a:xfrm>
            <a:off x="6095999" y="4250685"/>
            <a:ext cx="5879592" cy="2014859"/>
          </a:xfrm>
        </p:spPr>
        <p:txBody>
          <a:bodyPr numCol="2" rtlCol="0">
            <a:normAutofit/>
          </a:bodyPr>
          <a:lstStyle>
            <a:lvl1pPr marL="228600" indent="-228600">
              <a:buClr>
                <a:schemeClr val="accent3">
                  <a:lumMod val="50000"/>
                </a:schemeClr>
              </a:buClr>
              <a:buSzPct val="120000"/>
              <a:buFont typeface="+mj-lt"/>
              <a:buAutoNum type="arabicPeriod"/>
              <a:defRPr sz="1200" i="0">
                <a:solidFill>
                  <a:schemeClr val="tx1"/>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
        <p:nvSpPr>
          <p:cNvPr id="19" name="テキスト プレースホルダー 3">
            <a:extLst>
              <a:ext uri="{FF2B5EF4-FFF2-40B4-BE49-F238E27FC236}">
                <a16:creationId xmlns:a16="http://schemas.microsoft.com/office/drawing/2014/main" id="{2B63EEB8-169F-4E42-8938-2B33C50057D9}"/>
              </a:ext>
            </a:extLst>
          </p:cNvPr>
          <p:cNvSpPr>
            <a:spLocks noGrp="1"/>
          </p:cNvSpPr>
          <p:nvPr>
            <p:ph type="body" sz="half" idx="15" hasCustomPrompt="1"/>
          </p:nvPr>
        </p:nvSpPr>
        <p:spPr>
          <a:xfrm>
            <a:off x="6095997" y="6366423"/>
            <a:ext cx="5879593" cy="398762"/>
          </a:xfrm>
        </p:spPr>
        <p:txBody>
          <a:bodyPr numCol="1" rtlCol="0">
            <a:normAutofit/>
          </a:bodyPr>
          <a:lstStyle>
            <a:lvl1pPr marL="0" indent="0">
              <a:buNone/>
              <a:defRPr sz="1000" i="0">
                <a:solidFill>
                  <a:schemeClr val="tx1"/>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Tree>
    <p:extLst>
      <p:ext uri="{BB962C8B-B14F-4D97-AF65-F5344CB8AC3E}">
        <p14:creationId xmlns:p14="http://schemas.microsoft.com/office/powerpoint/2010/main" val="5700368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レシピ ブックのセクション ヘッダー">
    <p:bg>
      <p:bgPr>
        <a:solidFill>
          <a:schemeClr val="accent4">
            <a:lumMod val="50000"/>
          </a:schemeClr>
        </a:solidFill>
        <a:effectLst/>
      </p:bgPr>
    </p:bg>
    <p:spTree>
      <p:nvGrpSpPr>
        <p:cNvPr id="1" name=""/>
        <p:cNvGrpSpPr/>
        <p:nvPr/>
      </p:nvGrpSpPr>
      <p:grpSpPr>
        <a:xfrm>
          <a:off x="0" y="0"/>
          <a:ext cx="0" cy="0"/>
          <a:chOff x="0" y="0"/>
          <a:chExt cx="0" cy="0"/>
        </a:xfrm>
      </p:grpSpPr>
      <p:sp>
        <p:nvSpPr>
          <p:cNvPr id="10" name="タイトル 1">
            <a:extLst>
              <a:ext uri="{FF2B5EF4-FFF2-40B4-BE49-F238E27FC236}">
                <a16:creationId xmlns:a16="http://schemas.microsoft.com/office/drawing/2014/main" id="{C5B73CD6-4AD9-41DA-9481-BA512E885FE5}"/>
              </a:ext>
            </a:extLst>
          </p:cNvPr>
          <p:cNvSpPr>
            <a:spLocks noGrp="1"/>
          </p:cNvSpPr>
          <p:nvPr>
            <p:ph type="title"/>
          </p:nvPr>
        </p:nvSpPr>
        <p:spPr>
          <a:xfrm>
            <a:off x="5981701" y="83820"/>
            <a:ext cx="6050280" cy="1325563"/>
          </a:xfrm>
        </p:spPr>
        <p:txBody>
          <a:bodyPr rtlCol="0">
            <a:normAutofit/>
          </a:bodyPr>
          <a:lstStyle>
            <a:lvl1pPr>
              <a:lnSpc>
                <a:spcPct val="100000"/>
              </a:lnSpc>
              <a:defRPr sz="4800" i="0">
                <a:solidFill>
                  <a:schemeClr val="bg1"/>
                </a:solidFill>
              </a:defRPr>
            </a:lvl1pPr>
          </a:lstStyle>
          <a:p>
            <a:pPr rtl="0"/>
            <a:r>
              <a:rPr lang="ja-JP" altLang="en-US" noProof="0"/>
              <a:t>マスター タイトルの書式設定</a:t>
            </a:r>
            <a:endParaRPr lang="ja-JP" altLang="en-US" noProof="0" dirty="0"/>
          </a:p>
        </p:txBody>
      </p:sp>
      <p:sp>
        <p:nvSpPr>
          <p:cNvPr id="5" name="図プレースホルダー 4">
            <a:extLst>
              <a:ext uri="{FF2B5EF4-FFF2-40B4-BE49-F238E27FC236}">
                <a16:creationId xmlns:a16="http://schemas.microsoft.com/office/drawing/2014/main" id="{8530A3C9-BDFF-45B5-ACC2-9E2B1F49C086}"/>
              </a:ext>
            </a:extLst>
          </p:cNvPr>
          <p:cNvSpPr>
            <a:spLocks noGrp="1"/>
          </p:cNvSpPr>
          <p:nvPr>
            <p:ph type="pic" sz="quarter" idx="10" hasCustomPrompt="1"/>
          </p:nvPr>
        </p:nvSpPr>
        <p:spPr>
          <a:xfrm>
            <a:off x="0" y="0"/>
            <a:ext cx="5790426" cy="6858000"/>
          </a:xfrm>
          <a:solidFill>
            <a:schemeClr val="tx2">
              <a:lumMod val="20000"/>
              <a:lumOff val="80000"/>
            </a:schemeClr>
          </a:solidFill>
        </p:spPr>
        <p:txBody>
          <a:bodyPr rtlCol="0" anchor="ctr"/>
          <a:lstStyle>
            <a:lvl1pPr marL="0" indent="0" algn="ctr">
              <a:buNone/>
              <a:defRPr i="0"/>
            </a:lvl1pPr>
          </a:lstStyle>
          <a:p>
            <a:pPr rtl="0"/>
            <a:r>
              <a:rPr lang="ja-JP" altLang="en-US" noProof="0" dirty="0"/>
              <a:t>画像を追加する </a:t>
            </a:r>
          </a:p>
        </p:txBody>
      </p:sp>
    </p:spTree>
    <p:extLst>
      <p:ext uri="{BB962C8B-B14F-4D97-AF65-F5344CB8AC3E}">
        <p14:creationId xmlns:p14="http://schemas.microsoft.com/office/powerpoint/2010/main" val="9931467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1 つの料理のレシピ ブック">
    <p:spTree>
      <p:nvGrpSpPr>
        <p:cNvPr id="1" name=""/>
        <p:cNvGrpSpPr/>
        <p:nvPr/>
      </p:nvGrpSpPr>
      <p:grpSpPr>
        <a:xfrm>
          <a:off x="0" y="0"/>
          <a:ext cx="0" cy="0"/>
          <a:chOff x="0" y="0"/>
          <a:chExt cx="0" cy="0"/>
        </a:xfrm>
      </p:grpSpPr>
      <p:sp>
        <p:nvSpPr>
          <p:cNvPr id="30" name="図プレースホルダー 29" descr="画像を追加する空のプレースホルダー。プレースホルダーをクリックし、追加する画像を選択します。">
            <a:extLst>
              <a:ext uri="{FF2B5EF4-FFF2-40B4-BE49-F238E27FC236}">
                <a16:creationId xmlns:a16="http://schemas.microsoft.com/office/drawing/2014/main" id="{69A9EAF2-ED61-42E4-B65B-25E4AA320B13}"/>
              </a:ext>
            </a:extLst>
          </p:cNvPr>
          <p:cNvSpPr>
            <a:spLocks noGrp="1"/>
          </p:cNvSpPr>
          <p:nvPr>
            <p:ph type="pic" sz="quarter" idx="17" hasCustomPrompt="1"/>
          </p:nvPr>
        </p:nvSpPr>
        <p:spPr>
          <a:xfrm>
            <a:off x="-7220" y="1181100"/>
            <a:ext cx="5790659" cy="5676900"/>
          </a:xfrm>
          <a:solidFill>
            <a:schemeClr val="accent4">
              <a:lumMod val="20000"/>
              <a:lumOff val="80000"/>
            </a:schemeClr>
          </a:solidFill>
        </p:spPr>
        <p:txBody>
          <a:bodyPr rtlCol="0" anchor="ctr" anchorCtr="0"/>
          <a:lstStyle>
            <a:lvl1pPr marL="0" indent="0" algn="ctr">
              <a:buNone/>
              <a:defRPr i="0">
                <a:latin typeface="Meiryo UI" panose="020B0604030504040204" pitchFamily="50" charset="-128"/>
                <a:ea typeface="Meiryo UI" panose="020B0604030504040204" pitchFamily="50" charset="-128"/>
              </a:defRPr>
            </a:lvl1pPr>
          </a:lstStyle>
          <a:p>
            <a:pPr rtl="0"/>
            <a:r>
              <a:rPr lang="ja-JP" altLang="en-US" noProof="0" dirty="0"/>
              <a:t>画像を追加する</a:t>
            </a:r>
          </a:p>
        </p:txBody>
      </p:sp>
      <p:sp>
        <p:nvSpPr>
          <p:cNvPr id="25" name="テキスト プレースホルダー 3">
            <a:extLst>
              <a:ext uri="{FF2B5EF4-FFF2-40B4-BE49-F238E27FC236}">
                <a16:creationId xmlns:a16="http://schemas.microsoft.com/office/drawing/2014/main" id="{02D6ECAC-8814-4C60-BF83-103E85E412C4}"/>
              </a:ext>
            </a:extLst>
          </p:cNvPr>
          <p:cNvSpPr>
            <a:spLocks noGrp="1"/>
          </p:cNvSpPr>
          <p:nvPr>
            <p:ph type="body" sz="half" idx="14" hasCustomPrompt="1"/>
          </p:nvPr>
        </p:nvSpPr>
        <p:spPr>
          <a:xfrm>
            <a:off x="6018265" y="3734155"/>
            <a:ext cx="5919495" cy="2531389"/>
          </a:xfrm>
        </p:spPr>
        <p:txBody>
          <a:bodyPr numCol="2" rtlCol="0">
            <a:normAutofit/>
          </a:bodyPr>
          <a:lstStyle>
            <a:lvl1pPr marL="228600" indent="-228600">
              <a:buClr>
                <a:schemeClr val="accent4">
                  <a:lumMod val="50000"/>
                </a:schemeClr>
              </a:buClr>
              <a:buSzPct val="120000"/>
              <a:buFont typeface="+mj-lt"/>
              <a:buAutoNum type="arabicPeriod"/>
              <a:defRPr sz="1200" i="0">
                <a:solidFill>
                  <a:schemeClr val="tx1"/>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
        <p:nvSpPr>
          <p:cNvPr id="24" name="テキスト プレースホルダー 3">
            <a:extLst>
              <a:ext uri="{FF2B5EF4-FFF2-40B4-BE49-F238E27FC236}">
                <a16:creationId xmlns:a16="http://schemas.microsoft.com/office/drawing/2014/main" id="{C7B6AD5B-AEF5-4540-940C-B1E1FEA3BCAB}"/>
              </a:ext>
            </a:extLst>
          </p:cNvPr>
          <p:cNvSpPr>
            <a:spLocks noGrp="1"/>
          </p:cNvSpPr>
          <p:nvPr>
            <p:ph type="body" sz="half" idx="13" hasCustomPrompt="1"/>
          </p:nvPr>
        </p:nvSpPr>
        <p:spPr>
          <a:xfrm>
            <a:off x="6018265" y="3406597"/>
            <a:ext cx="5919495" cy="267780"/>
          </a:xfrm>
        </p:spPr>
        <p:txBody>
          <a:bodyPr rtlCol="0">
            <a:noAutofit/>
          </a:bodyPr>
          <a:lstStyle>
            <a:lvl1pPr marL="0" indent="0" algn="l">
              <a:buNone/>
              <a:defRPr sz="1600" i="0">
                <a:solidFill>
                  <a:schemeClr val="accent4">
                    <a:lumMod val="50000"/>
                  </a:schemeClr>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
        <p:nvSpPr>
          <p:cNvPr id="23" name="テキスト プレースホルダー 3">
            <a:extLst>
              <a:ext uri="{FF2B5EF4-FFF2-40B4-BE49-F238E27FC236}">
                <a16:creationId xmlns:a16="http://schemas.microsoft.com/office/drawing/2014/main" id="{8FC874B6-474C-46DC-AB76-6E061A973B8A}"/>
              </a:ext>
            </a:extLst>
          </p:cNvPr>
          <p:cNvSpPr>
            <a:spLocks noGrp="1"/>
          </p:cNvSpPr>
          <p:nvPr>
            <p:ph type="body" sz="half" idx="12" hasCustomPrompt="1"/>
          </p:nvPr>
        </p:nvSpPr>
        <p:spPr>
          <a:xfrm>
            <a:off x="6027995" y="1576050"/>
            <a:ext cx="5909765" cy="1778314"/>
          </a:xfrm>
        </p:spPr>
        <p:txBody>
          <a:bodyPr numCol="2" rtlCol="0">
            <a:normAutofit/>
          </a:bodyPr>
          <a:lstStyle>
            <a:lvl1pPr marL="233363" indent="-233363">
              <a:lnSpc>
                <a:spcPct val="100000"/>
              </a:lnSpc>
              <a:spcBef>
                <a:spcPts val="0"/>
              </a:spcBef>
              <a:buNone/>
              <a:tabLst>
                <a:tab pos="112713" algn="r"/>
                <a:tab pos="233363" algn="l"/>
              </a:tabLst>
              <a:defRPr sz="1200" i="0">
                <a:solidFill>
                  <a:schemeClr val="accent4">
                    <a:lumMod val="50000"/>
                  </a:schemeClr>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
        <p:nvSpPr>
          <p:cNvPr id="22" name="テキスト プレースホルダー 3">
            <a:extLst>
              <a:ext uri="{FF2B5EF4-FFF2-40B4-BE49-F238E27FC236}">
                <a16:creationId xmlns:a16="http://schemas.microsoft.com/office/drawing/2014/main" id="{425F942B-DAF3-40B3-B77F-A8C9BE692B7D}"/>
              </a:ext>
            </a:extLst>
          </p:cNvPr>
          <p:cNvSpPr>
            <a:spLocks noGrp="1"/>
          </p:cNvSpPr>
          <p:nvPr>
            <p:ph type="body" sz="half" idx="11" hasCustomPrompt="1"/>
          </p:nvPr>
        </p:nvSpPr>
        <p:spPr>
          <a:xfrm>
            <a:off x="6020775" y="1290047"/>
            <a:ext cx="5919495" cy="267780"/>
          </a:xfrm>
        </p:spPr>
        <p:txBody>
          <a:bodyPr rtlCol="0">
            <a:noAutofit/>
          </a:bodyPr>
          <a:lstStyle>
            <a:lvl1pPr marL="0" indent="0" algn="l">
              <a:buNone/>
              <a:defRPr sz="1600" i="0">
                <a:solidFill>
                  <a:schemeClr val="accent4">
                    <a:lumMod val="50000"/>
                  </a:schemeClr>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
        <p:nvSpPr>
          <p:cNvPr id="7" name="長方形 6">
            <a:extLst>
              <a:ext uri="{FF2B5EF4-FFF2-40B4-BE49-F238E27FC236}">
                <a16:creationId xmlns:a16="http://schemas.microsoft.com/office/drawing/2014/main" id="{7AAE68E5-082A-4AFA-AC51-54889A99670B}"/>
              </a:ext>
            </a:extLst>
          </p:cNvPr>
          <p:cNvSpPr/>
          <p:nvPr userDrawn="1"/>
        </p:nvSpPr>
        <p:spPr>
          <a:xfrm>
            <a:off x="-15240" y="0"/>
            <a:ext cx="12207240" cy="1181100"/>
          </a:xfrm>
          <a:prstGeom prst="rect">
            <a:avLst/>
          </a:prstGeom>
          <a:solidFill>
            <a:schemeClr val="accent4">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ja-JP" altLang="en-US" i="0" noProof="0" dirty="0">
              <a:latin typeface="Meiryo UI" panose="020B0604030504040204" pitchFamily="50" charset="-128"/>
              <a:ea typeface="Meiryo UI" panose="020B0604030504040204" pitchFamily="50" charset="-128"/>
            </a:endParaRPr>
          </a:p>
        </p:txBody>
      </p:sp>
      <p:sp>
        <p:nvSpPr>
          <p:cNvPr id="21" name="テキスト プレースホルダー 3">
            <a:extLst>
              <a:ext uri="{FF2B5EF4-FFF2-40B4-BE49-F238E27FC236}">
                <a16:creationId xmlns:a16="http://schemas.microsoft.com/office/drawing/2014/main" id="{522CA51A-0C04-4FC6-8732-A2C2343AF506}"/>
              </a:ext>
            </a:extLst>
          </p:cNvPr>
          <p:cNvSpPr>
            <a:spLocks noGrp="1"/>
          </p:cNvSpPr>
          <p:nvPr>
            <p:ph type="body" sz="half" idx="2" hasCustomPrompt="1"/>
          </p:nvPr>
        </p:nvSpPr>
        <p:spPr>
          <a:xfrm>
            <a:off x="9401387" y="877386"/>
            <a:ext cx="2562683" cy="228601"/>
          </a:xfrm>
        </p:spPr>
        <p:txBody>
          <a:bodyPr rtlCol="0">
            <a:normAutofit/>
          </a:bodyPr>
          <a:lstStyle>
            <a:lvl1pPr marL="0" indent="0" algn="r">
              <a:buNone/>
              <a:defRPr sz="1100" i="0">
                <a:solidFill>
                  <a:schemeClr val="bg1"/>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
        <p:nvSpPr>
          <p:cNvPr id="20" name="サブタイトル 2">
            <a:extLst>
              <a:ext uri="{FF2B5EF4-FFF2-40B4-BE49-F238E27FC236}">
                <a16:creationId xmlns:a16="http://schemas.microsoft.com/office/drawing/2014/main" id="{14C40663-56FC-4BDA-A2FD-599A32A8CD21}"/>
              </a:ext>
            </a:extLst>
          </p:cNvPr>
          <p:cNvSpPr>
            <a:spLocks noGrp="1"/>
          </p:cNvSpPr>
          <p:nvPr>
            <p:ph type="subTitle" idx="10" hasCustomPrompt="1"/>
          </p:nvPr>
        </p:nvSpPr>
        <p:spPr>
          <a:xfrm>
            <a:off x="198120" y="805901"/>
            <a:ext cx="9144000" cy="375199"/>
          </a:xfrm>
        </p:spPr>
        <p:txBody>
          <a:bodyPr rtlCol="0">
            <a:normAutofit/>
          </a:bodyPr>
          <a:lstStyle>
            <a:lvl1pPr marL="0" indent="0" algn="l">
              <a:buNone/>
              <a:defRPr sz="1600" i="0">
                <a:solidFill>
                  <a:schemeClr val="bg1"/>
                </a:solidFill>
                <a:latin typeface="Meiryo UI" panose="020B0604030504040204" pitchFamily="50" charset="-128"/>
                <a:ea typeface="Meiryo UI" panose="020B0604030504040204"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ja-JP" altLang="en-US" noProof="0" dirty="0"/>
              <a:t>クリックしてサブタイトルを追加</a:t>
            </a:r>
          </a:p>
        </p:txBody>
      </p:sp>
      <p:sp>
        <p:nvSpPr>
          <p:cNvPr id="18" name="タイトル 1">
            <a:extLst>
              <a:ext uri="{FF2B5EF4-FFF2-40B4-BE49-F238E27FC236}">
                <a16:creationId xmlns:a16="http://schemas.microsoft.com/office/drawing/2014/main" id="{6B7BA88D-F843-4122-A255-381B3A7EE79F}"/>
              </a:ext>
            </a:extLst>
          </p:cNvPr>
          <p:cNvSpPr>
            <a:spLocks noGrp="1"/>
          </p:cNvSpPr>
          <p:nvPr>
            <p:ph type="title" hasCustomPrompt="1"/>
          </p:nvPr>
        </p:nvSpPr>
        <p:spPr>
          <a:xfrm>
            <a:off x="213360" y="117834"/>
            <a:ext cx="11724400" cy="634092"/>
          </a:xfrm>
        </p:spPr>
        <p:txBody>
          <a:bodyPr rtlCol="0">
            <a:normAutofit/>
          </a:bodyPr>
          <a:lstStyle>
            <a:lvl1pPr>
              <a:defRPr sz="3600" i="0">
                <a:solidFill>
                  <a:schemeClr val="bg1"/>
                </a:solidFill>
                <a:latin typeface="Meiryo UI" panose="020B0604030504040204" pitchFamily="50" charset="-128"/>
                <a:ea typeface="Meiryo UI" panose="020B0604030504040204" pitchFamily="50" charset="-128"/>
              </a:defRPr>
            </a:lvl1pPr>
          </a:lstStyle>
          <a:p>
            <a:pPr rtl="0"/>
            <a:r>
              <a:rPr lang="ja-JP" altLang="en-US" noProof="0" dirty="0"/>
              <a:t>クリックしてタイトルを追加</a:t>
            </a:r>
          </a:p>
        </p:txBody>
      </p:sp>
      <p:sp>
        <p:nvSpPr>
          <p:cNvPr id="28" name="テキスト プレースホルダー 27">
            <a:extLst>
              <a:ext uri="{FF2B5EF4-FFF2-40B4-BE49-F238E27FC236}">
                <a16:creationId xmlns:a16="http://schemas.microsoft.com/office/drawing/2014/main" id="{2BBF59D2-23BC-4077-814F-E2E3AE580999}"/>
              </a:ext>
            </a:extLst>
          </p:cNvPr>
          <p:cNvSpPr>
            <a:spLocks noGrp="1"/>
          </p:cNvSpPr>
          <p:nvPr>
            <p:ph type="body" sz="quarter" idx="16" hasCustomPrompt="1"/>
          </p:nvPr>
        </p:nvSpPr>
        <p:spPr>
          <a:xfrm>
            <a:off x="9575460" y="4992427"/>
            <a:ext cx="1944124" cy="1020891"/>
          </a:xfrm>
          <a:solidFill>
            <a:schemeClr val="accent4">
              <a:lumMod val="20000"/>
              <a:lumOff val="80000"/>
            </a:schemeClr>
          </a:solidFill>
          <a:ln>
            <a:noFill/>
          </a:ln>
        </p:spPr>
        <p:txBody>
          <a:bodyPr tIns="91440" bIns="91440" rtlCol="0" anchor="ctr" anchorCtr="0">
            <a:normAutofit/>
          </a:bodyPr>
          <a:lstStyle>
            <a:lvl1pPr marL="0" indent="0" algn="ctr">
              <a:lnSpc>
                <a:spcPct val="100000"/>
              </a:lnSpc>
              <a:spcBef>
                <a:spcPts val="0"/>
              </a:spcBef>
              <a:buNone/>
              <a:defRPr sz="1200" i="0">
                <a:solidFill>
                  <a:schemeClr val="accent4">
                    <a:lumMod val="50000"/>
                  </a:schemeClr>
                </a:solidFill>
                <a:latin typeface="Meiryo UI" panose="020B0604030504040204" pitchFamily="50" charset="-128"/>
                <a:ea typeface="Meiryo UI"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rtl="0"/>
            <a:r>
              <a:rPr lang="ja-JP" altLang="en-US" noProof="0" dirty="0"/>
              <a:t>クリックしてテキストを追加</a:t>
            </a:r>
          </a:p>
        </p:txBody>
      </p:sp>
      <p:sp>
        <p:nvSpPr>
          <p:cNvPr id="26" name="テキスト プレースホルダー 3">
            <a:extLst>
              <a:ext uri="{FF2B5EF4-FFF2-40B4-BE49-F238E27FC236}">
                <a16:creationId xmlns:a16="http://schemas.microsoft.com/office/drawing/2014/main" id="{65B16179-CC8B-4981-9526-8E3E08E72C6A}"/>
              </a:ext>
            </a:extLst>
          </p:cNvPr>
          <p:cNvSpPr>
            <a:spLocks noGrp="1"/>
          </p:cNvSpPr>
          <p:nvPr>
            <p:ph type="body" sz="half" idx="15" hasCustomPrompt="1"/>
          </p:nvPr>
        </p:nvSpPr>
        <p:spPr>
          <a:xfrm>
            <a:off x="6018265" y="6291373"/>
            <a:ext cx="5919495" cy="352803"/>
          </a:xfrm>
        </p:spPr>
        <p:txBody>
          <a:bodyPr numCol="1" rtlCol="0">
            <a:normAutofit/>
          </a:bodyPr>
          <a:lstStyle>
            <a:lvl1pPr marL="0" indent="0">
              <a:buNone/>
              <a:defRPr sz="1000" i="0">
                <a:solidFill>
                  <a:schemeClr val="tx1"/>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Tree>
    <p:extLst>
      <p:ext uri="{BB962C8B-B14F-4D97-AF65-F5344CB8AC3E}">
        <p14:creationId xmlns:p14="http://schemas.microsoft.com/office/powerpoint/2010/main" val="1330029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2 つの料理のレシピ ブック">
    <p:spTree>
      <p:nvGrpSpPr>
        <p:cNvPr id="1" name=""/>
        <p:cNvGrpSpPr/>
        <p:nvPr/>
      </p:nvGrpSpPr>
      <p:grpSpPr>
        <a:xfrm>
          <a:off x="0" y="0"/>
          <a:ext cx="0" cy="0"/>
          <a:chOff x="0" y="0"/>
          <a:chExt cx="0" cy="0"/>
        </a:xfrm>
      </p:grpSpPr>
      <p:sp>
        <p:nvSpPr>
          <p:cNvPr id="45" name="長方形 44">
            <a:extLst>
              <a:ext uri="{FF2B5EF4-FFF2-40B4-BE49-F238E27FC236}">
                <a16:creationId xmlns:a16="http://schemas.microsoft.com/office/drawing/2014/main" id="{97A2E64D-B280-49F7-95F5-CD6A24C1EC9B}"/>
              </a:ext>
            </a:extLst>
          </p:cNvPr>
          <p:cNvSpPr/>
          <p:nvPr userDrawn="1"/>
        </p:nvSpPr>
        <p:spPr>
          <a:xfrm>
            <a:off x="8673395" y="0"/>
            <a:ext cx="3518604" cy="6858000"/>
          </a:xfrm>
          <a:prstGeom prst="rect">
            <a:avLst/>
          </a:prstGeom>
          <a:solidFill>
            <a:schemeClr val="accent4">
              <a:lumMod val="20000"/>
              <a:lumOff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rtl="0"/>
            <a:endParaRPr lang="ja-JP" altLang="en-US" i="0" noProof="0" dirty="0">
              <a:latin typeface="Meiryo UI" panose="020B0604030504040204" pitchFamily="50" charset="-128"/>
              <a:ea typeface="Meiryo UI" panose="020B0604030504040204" pitchFamily="50" charset="-128"/>
            </a:endParaRPr>
          </a:p>
        </p:txBody>
      </p:sp>
      <p:sp>
        <p:nvSpPr>
          <p:cNvPr id="23" name="テキスト プレースホルダー 3">
            <a:extLst>
              <a:ext uri="{FF2B5EF4-FFF2-40B4-BE49-F238E27FC236}">
                <a16:creationId xmlns:a16="http://schemas.microsoft.com/office/drawing/2014/main" id="{8FC874B6-474C-46DC-AB76-6E061A973B8A}"/>
              </a:ext>
            </a:extLst>
          </p:cNvPr>
          <p:cNvSpPr>
            <a:spLocks noGrp="1"/>
          </p:cNvSpPr>
          <p:nvPr>
            <p:ph type="body" sz="half" idx="12" hasCustomPrompt="1"/>
          </p:nvPr>
        </p:nvSpPr>
        <p:spPr>
          <a:xfrm>
            <a:off x="9042842" y="493212"/>
            <a:ext cx="2856467" cy="5691020"/>
          </a:xfrm>
        </p:spPr>
        <p:txBody>
          <a:bodyPr numCol="1" rtlCol="0">
            <a:normAutofit/>
          </a:bodyPr>
          <a:lstStyle>
            <a:lvl1pPr marL="233363" indent="-233363">
              <a:lnSpc>
                <a:spcPct val="150000"/>
              </a:lnSpc>
              <a:spcBef>
                <a:spcPts val="0"/>
              </a:spcBef>
              <a:buNone/>
              <a:tabLst>
                <a:tab pos="112713" algn="r"/>
                <a:tab pos="233363" algn="l"/>
              </a:tabLst>
              <a:defRPr sz="1200" i="0">
                <a:solidFill>
                  <a:schemeClr val="accent4">
                    <a:lumMod val="50000"/>
                  </a:schemeClr>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
        <p:nvSpPr>
          <p:cNvPr id="22" name="テキスト プレースホルダー 3">
            <a:extLst>
              <a:ext uri="{FF2B5EF4-FFF2-40B4-BE49-F238E27FC236}">
                <a16:creationId xmlns:a16="http://schemas.microsoft.com/office/drawing/2014/main" id="{425F942B-DAF3-40B3-B77F-A8C9BE692B7D}"/>
              </a:ext>
            </a:extLst>
          </p:cNvPr>
          <p:cNvSpPr>
            <a:spLocks noGrp="1"/>
          </p:cNvSpPr>
          <p:nvPr>
            <p:ph type="body" sz="half" idx="11" hasCustomPrompt="1"/>
          </p:nvPr>
        </p:nvSpPr>
        <p:spPr>
          <a:xfrm>
            <a:off x="9034339" y="167107"/>
            <a:ext cx="2856467" cy="267780"/>
          </a:xfrm>
        </p:spPr>
        <p:txBody>
          <a:bodyPr rtlCol="0">
            <a:noAutofit/>
          </a:bodyPr>
          <a:lstStyle>
            <a:lvl1pPr marL="0" indent="0" algn="l">
              <a:buNone/>
              <a:defRPr sz="1600" i="0">
                <a:solidFill>
                  <a:schemeClr val="accent4">
                    <a:lumMod val="50000"/>
                  </a:schemeClr>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
        <p:nvSpPr>
          <p:cNvPr id="7" name="長方形 6">
            <a:extLst>
              <a:ext uri="{FF2B5EF4-FFF2-40B4-BE49-F238E27FC236}">
                <a16:creationId xmlns:a16="http://schemas.microsoft.com/office/drawing/2014/main" id="{7AAE68E5-082A-4AFA-AC51-54889A99670B}"/>
              </a:ext>
            </a:extLst>
          </p:cNvPr>
          <p:cNvSpPr/>
          <p:nvPr userDrawn="1"/>
        </p:nvSpPr>
        <p:spPr>
          <a:xfrm>
            <a:off x="-15240" y="0"/>
            <a:ext cx="8688635" cy="1181100"/>
          </a:xfrm>
          <a:prstGeom prst="rect">
            <a:avLst/>
          </a:prstGeom>
          <a:solidFill>
            <a:schemeClr val="accent4">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ja-JP" altLang="en-US" i="0" noProof="0" dirty="0">
              <a:latin typeface="Meiryo UI" panose="020B0604030504040204" pitchFamily="50" charset="-128"/>
              <a:ea typeface="Meiryo UI" panose="020B0604030504040204" pitchFamily="50" charset="-128"/>
            </a:endParaRPr>
          </a:p>
        </p:txBody>
      </p:sp>
      <p:sp>
        <p:nvSpPr>
          <p:cNvPr id="20" name="サブタイトル 2">
            <a:extLst>
              <a:ext uri="{FF2B5EF4-FFF2-40B4-BE49-F238E27FC236}">
                <a16:creationId xmlns:a16="http://schemas.microsoft.com/office/drawing/2014/main" id="{14C40663-56FC-4BDA-A2FD-599A32A8CD21}"/>
              </a:ext>
            </a:extLst>
          </p:cNvPr>
          <p:cNvSpPr>
            <a:spLocks noGrp="1"/>
          </p:cNvSpPr>
          <p:nvPr>
            <p:ph type="subTitle" idx="10" hasCustomPrompt="1"/>
          </p:nvPr>
        </p:nvSpPr>
        <p:spPr>
          <a:xfrm>
            <a:off x="198120" y="781224"/>
            <a:ext cx="5296301" cy="399876"/>
          </a:xfrm>
        </p:spPr>
        <p:txBody>
          <a:bodyPr rtlCol="0">
            <a:normAutofit/>
          </a:bodyPr>
          <a:lstStyle>
            <a:lvl1pPr marL="0" indent="0" algn="l">
              <a:buNone/>
              <a:defRPr sz="1600" i="0">
                <a:solidFill>
                  <a:schemeClr val="bg1"/>
                </a:solidFill>
                <a:latin typeface="Meiryo UI" panose="020B0604030504040204" pitchFamily="50" charset="-128"/>
                <a:ea typeface="Meiryo UI" panose="020B0604030504040204"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ja-JP" altLang="en-US" noProof="0" dirty="0"/>
              <a:t>クリックしてサブタイトルを追加</a:t>
            </a:r>
          </a:p>
        </p:txBody>
      </p:sp>
      <p:sp>
        <p:nvSpPr>
          <p:cNvPr id="18" name="タイトル 1">
            <a:extLst>
              <a:ext uri="{FF2B5EF4-FFF2-40B4-BE49-F238E27FC236}">
                <a16:creationId xmlns:a16="http://schemas.microsoft.com/office/drawing/2014/main" id="{6B7BA88D-F843-4122-A255-381B3A7EE79F}"/>
              </a:ext>
            </a:extLst>
          </p:cNvPr>
          <p:cNvSpPr>
            <a:spLocks noGrp="1"/>
          </p:cNvSpPr>
          <p:nvPr>
            <p:ph type="title" hasCustomPrompt="1"/>
          </p:nvPr>
        </p:nvSpPr>
        <p:spPr>
          <a:xfrm>
            <a:off x="213360" y="117834"/>
            <a:ext cx="8460035" cy="634092"/>
          </a:xfrm>
        </p:spPr>
        <p:txBody>
          <a:bodyPr rtlCol="0">
            <a:normAutofit/>
          </a:bodyPr>
          <a:lstStyle>
            <a:lvl1pPr>
              <a:defRPr sz="3600" i="0">
                <a:solidFill>
                  <a:schemeClr val="bg1"/>
                </a:solidFill>
                <a:latin typeface="Meiryo UI" panose="020B0604030504040204" pitchFamily="50" charset="-128"/>
                <a:ea typeface="Meiryo UI" panose="020B0604030504040204" pitchFamily="50" charset="-128"/>
              </a:defRPr>
            </a:lvl1pPr>
          </a:lstStyle>
          <a:p>
            <a:pPr rtl="0"/>
            <a:r>
              <a:rPr lang="ja-JP" altLang="en-US" noProof="0" dirty="0"/>
              <a:t>クリックしてタイトルを追加</a:t>
            </a:r>
          </a:p>
        </p:txBody>
      </p:sp>
      <p:sp>
        <p:nvSpPr>
          <p:cNvPr id="28" name="テキスト プレースホルダー 27">
            <a:extLst>
              <a:ext uri="{FF2B5EF4-FFF2-40B4-BE49-F238E27FC236}">
                <a16:creationId xmlns:a16="http://schemas.microsoft.com/office/drawing/2014/main" id="{2BBF59D2-23BC-4077-814F-E2E3AE580999}"/>
              </a:ext>
            </a:extLst>
          </p:cNvPr>
          <p:cNvSpPr>
            <a:spLocks noGrp="1"/>
          </p:cNvSpPr>
          <p:nvPr>
            <p:ph type="body" sz="quarter" idx="16" hasCustomPrompt="1"/>
          </p:nvPr>
        </p:nvSpPr>
        <p:spPr>
          <a:xfrm>
            <a:off x="198120" y="3898410"/>
            <a:ext cx="2852929" cy="1181100"/>
          </a:xfrm>
          <a:noFill/>
          <a:ln>
            <a:noFill/>
          </a:ln>
        </p:spPr>
        <p:txBody>
          <a:bodyPr tIns="91440" bIns="91440" rtlCol="0" anchor="ctr" anchorCtr="0">
            <a:normAutofit/>
          </a:bodyPr>
          <a:lstStyle>
            <a:lvl1pPr marL="0" indent="0" algn="ctr">
              <a:lnSpc>
                <a:spcPct val="100000"/>
              </a:lnSpc>
              <a:spcBef>
                <a:spcPts val="0"/>
              </a:spcBef>
              <a:buNone/>
              <a:defRPr sz="1200" i="0">
                <a:solidFill>
                  <a:schemeClr val="accent4">
                    <a:lumMod val="50000"/>
                  </a:schemeClr>
                </a:solidFill>
                <a:latin typeface="Meiryo UI" panose="020B0604030504040204" pitchFamily="50" charset="-128"/>
                <a:ea typeface="Meiryo UI"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rtl="0"/>
            <a:r>
              <a:rPr lang="ja-JP" altLang="en-US" noProof="0" dirty="0"/>
              <a:t>クリックしてテキストを追加</a:t>
            </a:r>
          </a:p>
        </p:txBody>
      </p:sp>
      <p:sp>
        <p:nvSpPr>
          <p:cNvPr id="26" name="テキスト プレースホルダー 3">
            <a:extLst>
              <a:ext uri="{FF2B5EF4-FFF2-40B4-BE49-F238E27FC236}">
                <a16:creationId xmlns:a16="http://schemas.microsoft.com/office/drawing/2014/main" id="{65B16179-CC8B-4981-9526-8E3E08E72C6A}"/>
              </a:ext>
            </a:extLst>
          </p:cNvPr>
          <p:cNvSpPr>
            <a:spLocks noGrp="1"/>
          </p:cNvSpPr>
          <p:nvPr>
            <p:ph type="body" sz="half" idx="15" hasCustomPrompt="1"/>
          </p:nvPr>
        </p:nvSpPr>
        <p:spPr>
          <a:xfrm>
            <a:off x="9051718" y="6254225"/>
            <a:ext cx="2856467" cy="485941"/>
          </a:xfrm>
        </p:spPr>
        <p:txBody>
          <a:bodyPr numCol="2" rtlCol="0">
            <a:normAutofit/>
          </a:bodyPr>
          <a:lstStyle>
            <a:lvl1pPr marL="0" indent="0">
              <a:lnSpc>
                <a:spcPct val="100000"/>
              </a:lnSpc>
              <a:spcBef>
                <a:spcPts val="0"/>
              </a:spcBef>
              <a:buNone/>
              <a:defRPr sz="1000" i="0">
                <a:solidFill>
                  <a:schemeClr val="tx1"/>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
        <p:nvSpPr>
          <p:cNvPr id="15" name="図プレースホルダー 29" descr="画像を追加する空のプレースホルダー。プレースホルダーをクリックし、追加する画像を選択します。">
            <a:extLst>
              <a:ext uri="{FF2B5EF4-FFF2-40B4-BE49-F238E27FC236}">
                <a16:creationId xmlns:a16="http://schemas.microsoft.com/office/drawing/2014/main" id="{1216BA9B-211A-403E-8645-BA7B4B237633}"/>
              </a:ext>
            </a:extLst>
          </p:cNvPr>
          <p:cNvSpPr>
            <a:spLocks noGrp="1"/>
          </p:cNvSpPr>
          <p:nvPr>
            <p:ph type="pic" sz="quarter" idx="19" hasCustomPrompt="1"/>
          </p:nvPr>
        </p:nvSpPr>
        <p:spPr>
          <a:xfrm>
            <a:off x="6432432" y="1516966"/>
            <a:ext cx="2194560" cy="1508760"/>
          </a:xfrm>
          <a:solidFill>
            <a:schemeClr val="accent4">
              <a:lumMod val="20000"/>
              <a:lumOff val="80000"/>
            </a:schemeClr>
          </a:solidFill>
        </p:spPr>
        <p:txBody>
          <a:bodyPr rtlCol="0" anchor="ctr" anchorCtr="0">
            <a:normAutofit/>
          </a:bodyPr>
          <a:lstStyle>
            <a:lvl1pPr marL="0" indent="0" algn="ctr">
              <a:buNone/>
              <a:defRPr sz="2000" i="0">
                <a:latin typeface="Meiryo UI" panose="020B0604030504040204" pitchFamily="50" charset="-128"/>
                <a:ea typeface="Meiryo UI" panose="020B0604030504040204" pitchFamily="50" charset="-128"/>
              </a:defRPr>
            </a:lvl1pPr>
          </a:lstStyle>
          <a:p>
            <a:pPr rtl="0"/>
            <a:r>
              <a:rPr lang="ja-JP" altLang="en-US" noProof="0" dirty="0"/>
              <a:t>画像を追加する</a:t>
            </a:r>
          </a:p>
        </p:txBody>
      </p:sp>
      <p:sp>
        <p:nvSpPr>
          <p:cNvPr id="29" name="テキスト プレースホルダー 3">
            <a:extLst>
              <a:ext uri="{FF2B5EF4-FFF2-40B4-BE49-F238E27FC236}">
                <a16:creationId xmlns:a16="http://schemas.microsoft.com/office/drawing/2014/main" id="{B934946C-9253-40AA-84F7-378E3106E765}"/>
              </a:ext>
            </a:extLst>
          </p:cNvPr>
          <p:cNvSpPr>
            <a:spLocks noGrp="1"/>
          </p:cNvSpPr>
          <p:nvPr>
            <p:ph type="body" sz="half" idx="21" hasCustomPrompt="1"/>
          </p:nvPr>
        </p:nvSpPr>
        <p:spPr>
          <a:xfrm>
            <a:off x="3525169" y="1516966"/>
            <a:ext cx="2728244" cy="1474888"/>
          </a:xfrm>
        </p:spPr>
        <p:txBody>
          <a:bodyPr numCol="1" rtlCol="0">
            <a:normAutofit/>
          </a:bodyPr>
          <a:lstStyle>
            <a:lvl1pPr marL="0" indent="0">
              <a:lnSpc>
                <a:spcPct val="100000"/>
              </a:lnSpc>
              <a:spcBef>
                <a:spcPts val="600"/>
              </a:spcBef>
              <a:buClr>
                <a:schemeClr val="accent2">
                  <a:lumMod val="50000"/>
                </a:schemeClr>
              </a:buClr>
              <a:buSzPct val="120000"/>
              <a:buFont typeface="+mj-lt"/>
              <a:buNone/>
              <a:defRPr sz="1200" i="0">
                <a:solidFill>
                  <a:schemeClr val="tx1"/>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
        <p:nvSpPr>
          <p:cNvPr id="30" name="図プレースホルダー 29" descr="画像を追加する空のプレースホルダー。プレースホルダーをクリックし、追加する画像を選択します。">
            <a:extLst>
              <a:ext uri="{FF2B5EF4-FFF2-40B4-BE49-F238E27FC236}">
                <a16:creationId xmlns:a16="http://schemas.microsoft.com/office/drawing/2014/main" id="{69A9EAF2-ED61-42E4-B65B-25E4AA320B13}"/>
              </a:ext>
            </a:extLst>
          </p:cNvPr>
          <p:cNvSpPr>
            <a:spLocks noGrp="1"/>
          </p:cNvSpPr>
          <p:nvPr>
            <p:ph type="pic" sz="quarter" idx="17" hasCustomPrompt="1"/>
          </p:nvPr>
        </p:nvSpPr>
        <p:spPr>
          <a:xfrm>
            <a:off x="199756" y="1078689"/>
            <a:ext cx="2852928" cy="2798064"/>
          </a:xfrm>
          <a:solidFill>
            <a:schemeClr val="accent4">
              <a:lumMod val="20000"/>
              <a:lumOff val="80000"/>
            </a:schemeClr>
          </a:solidFill>
        </p:spPr>
        <p:txBody>
          <a:bodyPr rtlCol="0" anchor="ctr" anchorCtr="0">
            <a:normAutofit/>
          </a:bodyPr>
          <a:lstStyle>
            <a:lvl1pPr marL="0" indent="0" algn="ctr">
              <a:buNone/>
              <a:defRPr sz="2000" i="0">
                <a:latin typeface="Meiryo UI" panose="020B0604030504040204" pitchFamily="50" charset="-128"/>
                <a:ea typeface="Meiryo UI" panose="020B0604030504040204" pitchFamily="50" charset="-128"/>
              </a:defRPr>
            </a:lvl1pPr>
          </a:lstStyle>
          <a:p>
            <a:pPr rtl="0"/>
            <a:r>
              <a:rPr lang="ja-JP" altLang="en-US" noProof="0" dirty="0"/>
              <a:t>画像を追加する</a:t>
            </a:r>
          </a:p>
        </p:txBody>
      </p:sp>
      <p:sp>
        <p:nvSpPr>
          <p:cNvPr id="38" name="テキスト プレースホルダー 3">
            <a:extLst>
              <a:ext uri="{FF2B5EF4-FFF2-40B4-BE49-F238E27FC236}">
                <a16:creationId xmlns:a16="http://schemas.microsoft.com/office/drawing/2014/main" id="{EED0BB26-D2F7-4112-BAFC-D9A66C9DD5EE}"/>
              </a:ext>
            </a:extLst>
          </p:cNvPr>
          <p:cNvSpPr>
            <a:spLocks noGrp="1"/>
          </p:cNvSpPr>
          <p:nvPr>
            <p:ph type="body" sz="half" idx="27" hasCustomPrompt="1"/>
          </p:nvPr>
        </p:nvSpPr>
        <p:spPr>
          <a:xfrm>
            <a:off x="3525169" y="3337745"/>
            <a:ext cx="2728244" cy="1474888"/>
          </a:xfrm>
        </p:spPr>
        <p:txBody>
          <a:bodyPr numCol="1" rtlCol="0">
            <a:normAutofit/>
          </a:bodyPr>
          <a:lstStyle>
            <a:lvl1pPr marL="0" indent="0">
              <a:lnSpc>
                <a:spcPct val="100000"/>
              </a:lnSpc>
              <a:spcBef>
                <a:spcPts val="600"/>
              </a:spcBef>
              <a:buClr>
                <a:schemeClr val="accent2">
                  <a:lumMod val="50000"/>
                </a:schemeClr>
              </a:buClr>
              <a:buSzPct val="120000"/>
              <a:buFont typeface="+mj-lt"/>
              <a:buNone/>
              <a:defRPr sz="1200" i="0">
                <a:solidFill>
                  <a:schemeClr val="tx1"/>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
        <p:nvSpPr>
          <p:cNvPr id="39" name="テキスト プレースホルダー 3">
            <a:extLst>
              <a:ext uri="{FF2B5EF4-FFF2-40B4-BE49-F238E27FC236}">
                <a16:creationId xmlns:a16="http://schemas.microsoft.com/office/drawing/2014/main" id="{647B97E8-F206-4899-A05D-3CEA7763CBD7}"/>
              </a:ext>
            </a:extLst>
          </p:cNvPr>
          <p:cNvSpPr>
            <a:spLocks noGrp="1"/>
          </p:cNvSpPr>
          <p:nvPr>
            <p:ph type="body" sz="half" idx="28" hasCustomPrompt="1"/>
          </p:nvPr>
        </p:nvSpPr>
        <p:spPr>
          <a:xfrm>
            <a:off x="3525169" y="5134461"/>
            <a:ext cx="2728244" cy="1474888"/>
          </a:xfrm>
        </p:spPr>
        <p:txBody>
          <a:bodyPr numCol="1" rtlCol="0">
            <a:normAutofit/>
          </a:bodyPr>
          <a:lstStyle>
            <a:lvl1pPr marL="0" indent="0">
              <a:lnSpc>
                <a:spcPct val="100000"/>
              </a:lnSpc>
              <a:spcBef>
                <a:spcPts val="600"/>
              </a:spcBef>
              <a:buClr>
                <a:schemeClr val="accent2">
                  <a:lumMod val="50000"/>
                </a:schemeClr>
              </a:buClr>
              <a:buSzPct val="120000"/>
              <a:buFont typeface="+mj-lt"/>
              <a:buNone/>
              <a:defRPr sz="1200" i="0">
                <a:solidFill>
                  <a:schemeClr val="tx1"/>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
        <p:nvSpPr>
          <p:cNvPr id="40" name="図プレースホルダー 29" descr="画像を追加する空のプレースホルダー。プレースホルダーをクリックし、追加する画像を選択します。">
            <a:extLst>
              <a:ext uri="{FF2B5EF4-FFF2-40B4-BE49-F238E27FC236}">
                <a16:creationId xmlns:a16="http://schemas.microsoft.com/office/drawing/2014/main" id="{200F5F5B-FD46-4295-B012-F670E320EA6D}"/>
              </a:ext>
            </a:extLst>
          </p:cNvPr>
          <p:cNvSpPr>
            <a:spLocks noGrp="1"/>
          </p:cNvSpPr>
          <p:nvPr>
            <p:ph type="pic" sz="quarter" idx="29" hasCustomPrompt="1"/>
          </p:nvPr>
        </p:nvSpPr>
        <p:spPr>
          <a:xfrm>
            <a:off x="6432432" y="3317693"/>
            <a:ext cx="2194560" cy="1508760"/>
          </a:xfrm>
          <a:solidFill>
            <a:schemeClr val="accent4">
              <a:lumMod val="20000"/>
              <a:lumOff val="80000"/>
            </a:schemeClr>
          </a:solidFill>
        </p:spPr>
        <p:txBody>
          <a:bodyPr rtlCol="0" anchor="ctr" anchorCtr="0">
            <a:normAutofit/>
          </a:bodyPr>
          <a:lstStyle>
            <a:lvl1pPr marL="0" indent="0" algn="ctr">
              <a:buNone/>
              <a:defRPr sz="2000" i="0">
                <a:latin typeface="Meiryo UI" panose="020B0604030504040204" pitchFamily="50" charset="-128"/>
                <a:ea typeface="Meiryo UI" panose="020B0604030504040204" pitchFamily="50" charset="-128"/>
              </a:defRPr>
            </a:lvl1pPr>
          </a:lstStyle>
          <a:p>
            <a:pPr rtl="0"/>
            <a:r>
              <a:rPr lang="ja-JP" altLang="en-US" noProof="0" dirty="0"/>
              <a:t>画像を追加する</a:t>
            </a:r>
          </a:p>
        </p:txBody>
      </p:sp>
      <p:sp>
        <p:nvSpPr>
          <p:cNvPr id="42" name="図プレースホルダー 29" descr="画像を追加する空のプレースホルダー。プレースホルダーをクリックし、追加する画像を選択します。">
            <a:extLst>
              <a:ext uri="{FF2B5EF4-FFF2-40B4-BE49-F238E27FC236}">
                <a16:creationId xmlns:a16="http://schemas.microsoft.com/office/drawing/2014/main" id="{A15085C5-1FA2-4C89-A410-A151654D4090}"/>
              </a:ext>
            </a:extLst>
          </p:cNvPr>
          <p:cNvSpPr>
            <a:spLocks noGrp="1"/>
          </p:cNvSpPr>
          <p:nvPr>
            <p:ph type="pic" sz="quarter" idx="31" hasCustomPrompt="1"/>
          </p:nvPr>
        </p:nvSpPr>
        <p:spPr>
          <a:xfrm>
            <a:off x="6432432" y="5118419"/>
            <a:ext cx="2194560" cy="1508760"/>
          </a:xfrm>
          <a:solidFill>
            <a:schemeClr val="accent4">
              <a:lumMod val="20000"/>
              <a:lumOff val="80000"/>
            </a:schemeClr>
          </a:solidFill>
        </p:spPr>
        <p:txBody>
          <a:bodyPr rtlCol="0" anchor="ctr" anchorCtr="0">
            <a:normAutofit/>
          </a:bodyPr>
          <a:lstStyle>
            <a:lvl1pPr marL="0" indent="0" algn="ctr">
              <a:buNone/>
              <a:defRPr sz="2000" i="0">
                <a:latin typeface="Meiryo UI" panose="020B0604030504040204" pitchFamily="50" charset="-128"/>
                <a:ea typeface="Meiryo UI" panose="020B0604030504040204" pitchFamily="50" charset="-128"/>
              </a:defRPr>
            </a:lvl1pPr>
          </a:lstStyle>
          <a:p>
            <a:pPr rtl="0"/>
            <a:r>
              <a:rPr lang="ja-JP" altLang="en-US" noProof="0" dirty="0"/>
              <a:t>画像を追加する</a:t>
            </a:r>
          </a:p>
        </p:txBody>
      </p:sp>
      <p:sp>
        <p:nvSpPr>
          <p:cNvPr id="21" name="テキスト ボックス 20">
            <a:extLst>
              <a:ext uri="{FF2B5EF4-FFF2-40B4-BE49-F238E27FC236}">
                <a16:creationId xmlns:a16="http://schemas.microsoft.com/office/drawing/2014/main" id="{DE36BD91-F42B-477D-9347-DBA3C0FDC2DB}"/>
              </a:ext>
            </a:extLst>
          </p:cNvPr>
          <p:cNvSpPr txBox="1"/>
          <p:nvPr userDrawn="1"/>
        </p:nvSpPr>
        <p:spPr>
          <a:xfrm>
            <a:off x="3090200" y="1400373"/>
            <a:ext cx="503664" cy="646331"/>
          </a:xfrm>
          <a:prstGeom prst="rect">
            <a:avLst/>
          </a:prstGeom>
          <a:noFill/>
        </p:spPr>
        <p:txBody>
          <a:bodyPr wrap="none" rtlCol="0">
            <a:spAutoFit/>
          </a:bodyPr>
          <a:lstStyle/>
          <a:p>
            <a:pPr marL="0" lvl="0" indent="0" algn="r" defTabSz="914400" rtl="0" eaLnBrk="1" latinLnBrk="0" hangingPunct="1">
              <a:lnSpc>
                <a:spcPct val="90000"/>
              </a:lnSpc>
              <a:spcBef>
                <a:spcPts val="1000"/>
              </a:spcBef>
              <a:buFont typeface="Arial" panose="020B0604020202020204" pitchFamily="34" charset="0"/>
              <a:buNone/>
            </a:pPr>
            <a:r>
              <a:rPr lang="en-US" altLang="ja-JP" sz="4000" i="0" kern="1200" noProof="0" dirty="0">
                <a:solidFill>
                  <a:schemeClr val="accent4">
                    <a:lumMod val="50000"/>
                  </a:schemeClr>
                </a:solidFill>
                <a:latin typeface="Meiryo UI" panose="020B0604030504040204" pitchFamily="50" charset="-128"/>
                <a:ea typeface="Meiryo UI" panose="020B0604030504040204" pitchFamily="50" charset="-128"/>
                <a:cs typeface="+mn-cs"/>
              </a:rPr>
              <a:t>1</a:t>
            </a:r>
          </a:p>
        </p:txBody>
      </p:sp>
      <p:sp>
        <p:nvSpPr>
          <p:cNvPr id="24" name="テキスト ボックス 23">
            <a:extLst>
              <a:ext uri="{FF2B5EF4-FFF2-40B4-BE49-F238E27FC236}">
                <a16:creationId xmlns:a16="http://schemas.microsoft.com/office/drawing/2014/main" id="{8F6A3EC1-DE16-42B6-9619-DF093A5C3C27}"/>
              </a:ext>
            </a:extLst>
          </p:cNvPr>
          <p:cNvSpPr txBox="1"/>
          <p:nvPr userDrawn="1"/>
        </p:nvSpPr>
        <p:spPr>
          <a:xfrm>
            <a:off x="3090200" y="3266751"/>
            <a:ext cx="503664" cy="646331"/>
          </a:xfrm>
          <a:prstGeom prst="rect">
            <a:avLst/>
          </a:prstGeom>
          <a:noFill/>
        </p:spPr>
        <p:txBody>
          <a:bodyPr wrap="none" rtlCol="0">
            <a:spAutoFit/>
          </a:bodyPr>
          <a:lstStyle/>
          <a:p>
            <a:pPr marL="0" lvl="0" indent="0" algn="r" defTabSz="914400" rtl="0" eaLnBrk="1" latinLnBrk="0" hangingPunct="1">
              <a:lnSpc>
                <a:spcPct val="90000"/>
              </a:lnSpc>
              <a:spcBef>
                <a:spcPts val="1000"/>
              </a:spcBef>
              <a:buFont typeface="Arial" panose="020B0604020202020204" pitchFamily="34" charset="0"/>
              <a:buNone/>
            </a:pPr>
            <a:r>
              <a:rPr lang="en-US" altLang="ja-JP" sz="4000" i="0" kern="1200" noProof="0" dirty="0">
                <a:solidFill>
                  <a:schemeClr val="accent4">
                    <a:lumMod val="50000"/>
                  </a:schemeClr>
                </a:solidFill>
                <a:latin typeface="Meiryo UI" panose="020B0604030504040204" pitchFamily="50" charset="-128"/>
                <a:ea typeface="Meiryo UI" panose="020B0604030504040204" pitchFamily="50" charset="-128"/>
                <a:cs typeface="+mn-cs"/>
              </a:rPr>
              <a:t>2</a:t>
            </a:r>
          </a:p>
        </p:txBody>
      </p:sp>
      <p:sp>
        <p:nvSpPr>
          <p:cNvPr id="25" name="テキスト ボックス 24">
            <a:extLst>
              <a:ext uri="{FF2B5EF4-FFF2-40B4-BE49-F238E27FC236}">
                <a16:creationId xmlns:a16="http://schemas.microsoft.com/office/drawing/2014/main" id="{0B4FCA4B-1DE9-4156-B6E1-F7E32DF05D27}"/>
              </a:ext>
            </a:extLst>
          </p:cNvPr>
          <p:cNvSpPr txBox="1"/>
          <p:nvPr userDrawn="1"/>
        </p:nvSpPr>
        <p:spPr>
          <a:xfrm>
            <a:off x="3090200" y="5007869"/>
            <a:ext cx="503664" cy="646331"/>
          </a:xfrm>
          <a:prstGeom prst="rect">
            <a:avLst/>
          </a:prstGeom>
          <a:noFill/>
        </p:spPr>
        <p:txBody>
          <a:bodyPr wrap="none" rtlCol="0">
            <a:spAutoFit/>
          </a:bodyPr>
          <a:lstStyle/>
          <a:p>
            <a:pPr marL="0" lvl="0" indent="0" algn="r" defTabSz="914400" rtl="0" eaLnBrk="1" latinLnBrk="0" hangingPunct="1">
              <a:lnSpc>
                <a:spcPct val="90000"/>
              </a:lnSpc>
              <a:spcBef>
                <a:spcPts val="1000"/>
              </a:spcBef>
              <a:buFont typeface="Arial" panose="020B0604020202020204" pitchFamily="34" charset="0"/>
              <a:buNone/>
            </a:pPr>
            <a:r>
              <a:rPr lang="en-US" altLang="ja-JP" sz="4000" i="0" kern="1200" noProof="0" dirty="0">
                <a:solidFill>
                  <a:schemeClr val="accent4">
                    <a:lumMod val="50000"/>
                  </a:schemeClr>
                </a:solidFill>
                <a:latin typeface="Meiryo UI" panose="020B0604030504040204" pitchFamily="50" charset="-128"/>
                <a:ea typeface="Meiryo UI" panose="020B0604030504040204" pitchFamily="50" charset="-128"/>
                <a:cs typeface="+mn-cs"/>
              </a:rPr>
              <a:t>3</a:t>
            </a:r>
          </a:p>
        </p:txBody>
      </p:sp>
    </p:spTree>
    <p:extLst>
      <p:ext uri="{BB962C8B-B14F-4D97-AF65-F5344CB8AC3E}">
        <p14:creationId xmlns:p14="http://schemas.microsoft.com/office/powerpoint/2010/main" val="41895125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_3 つの料理のレシピ ブック">
    <p:spTree>
      <p:nvGrpSpPr>
        <p:cNvPr id="1" name=""/>
        <p:cNvGrpSpPr/>
        <p:nvPr/>
      </p:nvGrpSpPr>
      <p:grpSpPr>
        <a:xfrm>
          <a:off x="0" y="0"/>
          <a:ext cx="0" cy="0"/>
          <a:chOff x="0" y="0"/>
          <a:chExt cx="0" cy="0"/>
        </a:xfrm>
      </p:grpSpPr>
      <p:sp>
        <p:nvSpPr>
          <p:cNvPr id="7" name="長方形 6">
            <a:extLst>
              <a:ext uri="{FF2B5EF4-FFF2-40B4-BE49-F238E27FC236}">
                <a16:creationId xmlns:a16="http://schemas.microsoft.com/office/drawing/2014/main" id="{7AAE68E5-082A-4AFA-AC51-54889A99670B}"/>
              </a:ext>
            </a:extLst>
          </p:cNvPr>
          <p:cNvSpPr/>
          <p:nvPr userDrawn="1"/>
        </p:nvSpPr>
        <p:spPr>
          <a:xfrm>
            <a:off x="-15240" y="0"/>
            <a:ext cx="12207240" cy="1181100"/>
          </a:xfrm>
          <a:prstGeom prst="rect">
            <a:avLst/>
          </a:prstGeom>
          <a:solidFill>
            <a:schemeClr val="accent4">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ja-JP" altLang="en-US" i="0" u="none" noProof="0" dirty="0">
              <a:latin typeface="Meiryo UI" panose="020B0604030504040204" pitchFamily="50" charset="-128"/>
              <a:ea typeface="Meiryo UI" panose="020B0604030504040204" pitchFamily="50" charset="-128"/>
            </a:endParaRPr>
          </a:p>
        </p:txBody>
      </p:sp>
      <p:sp>
        <p:nvSpPr>
          <p:cNvPr id="20" name="サブタイトル 2">
            <a:extLst>
              <a:ext uri="{FF2B5EF4-FFF2-40B4-BE49-F238E27FC236}">
                <a16:creationId xmlns:a16="http://schemas.microsoft.com/office/drawing/2014/main" id="{14C40663-56FC-4BDA-A2FD-599A32A8CD21}"/>
              </a:ext>
            </a:extLst>
          </p:cNvPr>
          <p:cNvSpPr>
            <a:spLocks noGrp="1"/>
          </p:cNvSpPr>
          <p:nvPr>
            <p:ph type="subTitle" idx="10" hasCustomPrompt="1"/>
          </p:nvPr>
        </p:nvSpPr>
        <p:spPr>
          <a:xfrm>
            <a:off x="198120" y="805901"/>
            <a:ext cx="8476971" cy="375199"/>
          </a:xfrm>
        </p:spPr>
        <p:txBody>
          <a:bodyPr rtlCol="0">
            <a:normAutofit/>
          </a:bodyPr>
          <a:lstStyle>
            <a:lvl1pPr marL="0" indent="0" algn="l">
              <a:buNone/>
              <a:defRPr sz="1600" i="0" u="none">
                <a:solidFill>
                  <a:schemeClr val="bg1"/>
                </a:solidFill>
                <a:latin typeface="Meiryo UI" panose="020B0604030504040204" pitchFamily="50" charset="-128"/>
                <a:ea typeface="Meiryo UI" panose="020B0604030504040204"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ja-JP" altLang="en-US" noProof="0" dirty="0"/>
              <a:t>クリックしてサブタイトルを追加</a:t>
            </a:r>
          </a:p>
        </p:txBody>
      </p:sp>
      <p:sp>
        <p:nvSpPr>
          <p:cNvPr id="18" name="タイトル 1">
            <a:extLst>
              <a:ext uri="{FF2B5EF4-FFF2-40B4-BE49-F238E27FC236}">
                <a16:creationId xmlns:a16="http://schemas.microsoft.com/office/drawing/2014/main" id="{6B7BA88D-F843-4122-A255-381B3A7EE79F}"/>
              </a:ext>
            </a:extLst>
          </p:cNvPr>
          <p:cNvSpPr>
            <a:spLocks noGrp="1"/>
          </p:cNvSpPr>
          <p:nvPr>
            <p:ph type="title" hasCustomPrompt="1"/>
          </p:nvPr>
        </p:nvSpPr>
        <p:spPr>
          <a:xfrm>
            <a:off x="213360" y="117834"/>
            <a:ext cx="8476971" cy="634092"/>
          </a:xfrm>
        </p:spPr>
        <p:txBody>
          <a:bodyPr rtlCol="0">
            <a:normAutofit/>
          </a:bodyPr>
          <a:lstStyle>
            <a:lvl1pPr>
              <a:defRPr sz="3600" i="0" u="none">
                <a:solidFill>
                  <a:schemeClr val="bg1"/>
                </a:solidFill>
                <a:latin typeface="Meiryo UI" panose="020B0604030504040204" pitchFamily="50" charset="-128"/>
                <a:ea typeface="Meiryo UI" panose="020B0604030504040204" pitchFamily="50" charset="-128"/>
              </a:defRPr>
            </a:lvl1pPr>
          </a:lstStyle>
          <a:p>
            <a:pPr rtl="0"/>
            <a:r>
              <a:rPr lang="ja-JP" altLang="en-US" noProof="0" dirty="0"/>
              <a:t>クリックしてタイトルを追加</a:t>
            </a:r>
          </a:p>
        </p:txBody>
      </p:sp>
      <p:sp>
        <p:nvSpPr>
          <p:cNvPr id="26" name="テキスト プレースホルダー 3">
            <a:extLst>
              <a:ext uri="{FF2B5EF4-FFF2-40B4-BE49-F238E27FC236}">
                <a16:creationId xmlns:a16="http://schemas.microsoft.com/office/drawing/2014/main" id="{65B16179-CC8B-4981-9526-8E3E08E72C6A}"/>
              </a:ext>
            </a:extLst>
          </p:cNvPr>
          <p:cNvSpPr>
            <a:spLocks noGrp="1"/>
          </p:cNvSpPr>
          <p:nvPr>
            <p:ph type="body" sz="half" idx="15" hasCustomPrompt="1"/>
          </p:nvPr>
        </p:nvSpPr>
        <p:spPr>
          <a:xfrm>
            <a:off x="8936113" y="6291373"/>
            <a:ext cx="3001647" cy="352803"/>
          </a:xfrm>
        </p:spPr>
        <p:txBody>
          <a:bodyPr numCol="1" rtlCol="0">
            <a:normAutofit/>
          </a:bodyPr>
          <a:lstStyle>
            <a:lvl1pPr marL="0" indent="0">
              <a:buNone/>
              <a:defRPr sz="1000" i="0" u="none">
                <a:solidFill>
                  <a:schemeClr val="tx1"/>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
        <p:nvSpPr>
          <p:cNvPr id="19" name="テキスト プレースホルダー 3">
            <a:extLst>
              <a:ext uri="{FF2B5EF4-FFF2-40B4-BE49-F238E27FC236}">
                <a16:creationId xmlns:a16="http://schemas.microsoft.com/office/drawing/2014/main" id="{51D8D2EE-CE39-4FED-B22E-D2513633F89E}"/>
              </a:ext>
            </a:extLst>
          </p:cNvPr>
          <p:cNvSpPr>
            <a:spLocks noGrp="1"/>
          </p:cNvSpPr>
          <p:nvPr>
            <p:ph type="body" sz="half" idx="18" hasCustomPrompt="1"/>
          </p:nvPr>
        </p:nvSpPr>
        <p:spPr>
          <a:xfrm>
            <a:off x="8946371" y="1604354"/>
            <a:ext cx="2991390" cy="4678292"/>
          </a:xfrm>
        </p:spPr>
        <p:txBody>
          <a:bodyPr numCol="1" rtlCol="0">
            <a:normAutofit/>
          </a:bodyPr>
          <a:lstStyle>
            <a:lvl1pPr marL="233363" indent="-233363">
              <a:lnSpc>
                <a:spcPct val="150000"/>
              </a:lnSpc>
              <a:spcBef>
                <a:spcPts val="0"/>
              </a:spcBef>
              <a:buNone/>
              <a:tabLst>
                <a:tab pos="112713" algn="r"/>
                <a:tab pos="233363" algn="l"/>
              </a:tabLst>
              <a:defRPr sz="1200" i="0" u="none">
                <a:solidFill>
                  <a:schemeClr val="accent4">
                    <a:lumMod val="50000"/>
                  </a:schemeClr>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
        <p:nvSpPr>
          <p:cNvPr id="27" name="テキスト プレースホルダー 3">
            <a:extLst>
              <a:ext uri="{FF2B5EF4-FFF2-40B4-BE49-F238E27FC236}">
                <a16:creationId xmlns:a16="http://schemas.microsoft.com/office/drawing/2014/main" id="{0A7E883A-5927-45B9-A5FB-8EFF513E0CAA}"/>
              </a:ext>
            </a:extLst>
          </p:cNvPr>
          <p:cNvSpPr>
            <a:spLocks noGrp="1"/>
          </p:cNvSpPr>
          <p:nvPr>
            <p:ph type="body" sz="half" idx="19" hasCustomPrompt="1"/>
          </p:nvPr>
        </p:nvSpPr>
        <p:spPr>
          <a:xfrm>
            <a:off x="8946371" y="1295400"/>
            <a:ext cx="3024249" cy="300227"/>
          </a:xfrm>
        </p:spPr>
        <p:txBody>
          <a:bodyPr rtlCol="0">
            <a:noAutofit/>
          </a:bodyPr>
          <a:lstStyle>
            <a:lvl1pPr marL="0" indent="0" algn="l">
              <a:buNone/>
              <a:defRPr sz="1600" i="0" u="none">
                <a:solidFill>
                  <a:schemeClr val="accent4">
                    <a:lumMod val="50000"/>
                  </a:schemeClr>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
        <p:nvSpPr>
          <p:cNvPr id="33" name="図プレースホルダー 29" descr="画像を追加する空のプレースホルダー。プレースホルダーをクリックし、追加する画像を選択します。">
            <a:extLst>
              <a:ext uri="{FF2B5EF4-FFF2-40B4-BE49-F238E27FC236}">
                <a16:creationId xmlns:a16="http://schemas.microsoft.com/office/drawing/2014/main" id="{85FEB9CB-F2B1-47F4-9097-30FAF7942942}"/>
              </a:ext>
            </a:extLst>
          </p:cNvPr>
          <p:cNvSpPr>
            <a:spLocks noGrp="1"/>
          </p:cNvSpPr>
          <p:nvPr>
            <p:ph type="pic" sz="quarter" idx="20" hasCustomPrompt="1"/>
          </p:nvPr>
        </p:nvSpPr>
        <p:spPr>
          <a:xfrm>
            <a:off x="221380" y="1313129"/>
            <a:ext cx="2560320" cy="2560320"/>
          </a:xfrm>
          <a:solidFill>
            <a:schemeClr val="accent4">
              <a:lumMod val="20000"/>
              <a:lumOff val="80000"/>
            </a:schemeClr>
          </a:solidFill>
        </p:spPr>
        <p:txBody>
          <a:bodyPr rtlCol="0" anchor="ctr" anchorCtr="0">
            <a:normAutofit/>
          </a:bodyPr>
          <a:lstStyle>
            <a:lvl1pPr marL="0" indent="0" algn="ctr">
              <a:buNone/>
              <a:defRPr sz="2000" i="0" u="none">
                <a:latin typeface="Meiryo UI" panose="020B0604030504040204" pitchFamily="50" charset="-128"/>
                <a:ea typeface="Meiryo UI" panose="020B0604030504040204" pitchFamily="50" charset="-128"/>
              </a:defRPr>
            </a:lvl1pPr>
          </a:lstStyle>
          <a:p>
            <a:pPr rtl="0"/>
            <a:r>
              <a:rPr lang="ja-JP" altLang="en-US" noProof="0" dirty="0"/>
              <a:t>画像を追加する</a:t>
            </a:r>
          </a:p>
        </p:txBody>
      </p:sp>
      <p:sp>
        <p:nvSpPr>
          <p:cNvPr id="34" name="テキスト プレースホルダー 3">
            <a:extLst>
              <a:ext uri="{FF2B5EF4-FFF2-40B4-BE49-F238E27FC236}">
                <a16:creationId xmlns:a16="http://schemas.microsoft.com/office/drawing/2014/main" id="{18F989E1-F209-41C2-AEC2-BDDDEE48E1E5}"/>
              </a:ext>
            </a:extLst>
          </p:cNvPr>
          <p:cNvSpPr>
            <a:spLocks noGrp="1"/>
          </p:cNvSpPr>
          <p:nvPr>
            <p:ph type="body" sz="half" idx="21" hasCustomPrompt="1"/>
          </p:nvPr>
        </p:nvSpPr>
        <p:spPr>
          <a:xfrm>
            <a:off x="463625" y="3878284"/>
            <a:ext cx="2316160" cy="2751276"/>
          </a:xfrm>
        </p:spPr>
        <p:txBody>
          <a:bodyPr numCol="1" rtlCol="0">
            <a:normAutofit/>
          </a:bodyPr>
          <a:lstStyle>
            <a:lvl1pPr marL="0" indent="0">
              <a:lnSpc>
                <a:spcPct val="100000"/>
              </a:lnSpc>
              <a:spcBef>
                <a:spcPts val="600"/>
              </a:spcBef>
              <a:buClr>
                <a:schemeClr val="accent2">
                  <a:lumMod val="50000"/>
                </a:schemeClr>
              </a:buClr>
              <a:buSzPct val="120000"/>
              <a:buFont typeface="+mj-lt"/>
              <a:buNone/>
              <a:defRPr sz="1200" i="0" u="none">
                <a:solidFill>
                  <a:schemeClr val="tx1"/>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
        <p:nvSpPr>
          <p:cNvPr id="40" name="図プレースホルダー 29" descr="画像を追加する空のプレースホルダー。プレースホルダーをクリックし、追加する画像を選択します。">
            <a:extLst>
              <a:ext uri="{FF2B5EF4-FFF2-40B4-BE49-F238E27FC236}">
                <a16:creationId xmlns:a16="http://schemas.microsoft.com/office/drawing/2014/main" id="{45707C7B-9828-45A7-AF95-4A3BE756BBBA}"/>
              </a:ext>
            </a:extLst>
          </p:cNvPr>
          <p:cNvSpPr>
            <a:spLocks noGrp="1"/>
          </p:cNvSpPr>
          <p:nvPr>
            <p:ph type="pic" sz="quarter" idx="29" hasCustomPrompt="1"/>
          </p:nvPr>
        </p:nvSpPr>
        <p:spPr>
          <a:xfrm>
            <a:off x="3168076" y="1313129"/>
            <a:ext cx="2560320" cy="2560320"/>
          </a:xfrm>
          <a:solidFill>
            <a:schemeClr val="accent4">
              <a:lumMod val="20000"/>
              <a:lumOff val="80000"/>
            </a:schemeClr>
          </a:solidFill>
        </p:spPr>
        <p:txBody>
          <a:bodyPr rtlCol="0" anchor="ctr" anchorCtr="0">
            <a:normAutofit/>
          </a:bodyPr>
          <a:lstStyle>
            <a:lvl1pPr marL="0" indent="0" algn="ctr">
              <a:buNone/>
              <a:defRPr sz="2000" i="0" u="none">
                <a:latin typeface="Meiryo UI" panose="020B0604030504040204" pitchFamily="50" charset="-128"/>
                <a:ea typeface="Meiryo UI" panose="020B0604030504040204" pitchFamily="50" charset="-128"/>
              </a:defRPr>
            </a:lvl1pPr>
          </a:lstStyle>
          <a:p>
            <a:pPr rtl="0"/>
            <a:r>
              <a:rPr lang="ja-JP" altLang="en-US" noProof="0" dirty="0"/>
              <a:t>画像を追加する</a:t>
            </a:r>
          </a:p>
        </p:txBody>
      </p:sp>
      <p:sp>
        <p:nvSpPr>
          <p:cNvPr id="41" name="図プレースホルダー 29" descr="画像を追加する空のプレースホルダー。プレースホルダーをクリックし、追加する画像を選択します。">
            <a:extLst>
              <a:ext uri="{FF2B5EF4-FFF2-40B4-BE49-F238E27FC236}">
                <a16:creationId xmlns:a16="http://schemas.microsoft.com/office/drawing/2014/main" id="{56FDA5AA-A766-4B21-8377-9267FFBAE31F}"/>
              </a:ext>
            </a:extLst>
          </p:cNvPr>
          <p:cNvSpPr>
            <a:spLocks noGrp="1"/>
          </p:cNvSpPr>
          <p:nvPr>
            <p:ph type="pic" sz="quarter" idx="31" hasCustomPrompt="1"/>
          </p:nvPr>
        </p:nvSpPr>
        <p:spPr>
          <a:xfrm>
            <a:off x="6114771" y="1313129"/>
            <a:ext cx="2560320" cy="2560320"/>
          </a:xfrm>
          <a:solidFill>
            <a:schemeClr val="accent4">
              <a:lumMod val="20000"/>
              <a:lumOff val="80000"/>
            </a:schemeClr>
          </a:solidFill>
        </p:spPr>
        <p:txBody>
          <a:bodyPr rtlCol="0" anchor="ctr" anchorCtr="0">
            <a:normAutofit/>
          </a:bodyPr>
          <a:lstStyle>
            <a:lvl1pPr marL="0" indent="0" algn="ctr">
              <a:buNone/>
              <a:defRPr sz="2000" i="0" u="none">
                <a:latin typeface="Meiryo UI" panose="020B0604030504040204" pitchFamily="50" charset="-128"/>
                <a:ea typeface="Meiryo UI" panose="020B0604030504040204" pitchFamily="50" charset="-128"/>
              </a:defRPr>
            </a:lvl1pPr>
          </a:lstStyle>
          <a:p>
            <a:pPr rtl="0"/>
            <a:r>
              <a:rPr lang="ja-JP" altLang="en-US" noProof="0" dirty="0"/>
              <a:t>画像を追加する</a:t>
            </a:r>
          </a:p>
        </p:txBody>
      </p:sp>
      <p:sp>
        <p:nvSpPr>
          <p:cNvPr id="42" name="テキスト プレースホルダー 3">
            <a:extLst>
              <a:ext uri="{FF2B5EF4-FFF2-40B4-BE49-F238E27FC236}">
                <a16:creationId xmlns:a16="http://schemas.microsoft.com/office/drawing/2014/main" id="{5771C520-4E5C-4853-AE35-F250CB8FB5D8}"/>
              </a:ext>
            </a:extLst>
          </p:cNvPr>
          <p:cNvSpPr>
            <a:spLocks noGrp="1"/>
          </p:cNvSpPr>
          <p:nvPr>
            <p:ph type="body" sz="half" idx="32" hasCustomPrompt="1"/>
          </p:nvPr>
        </p:nvSpPr>
        <p:spPr>
          <a:xfrm>
            <a:off x="3412236" y="3878284"/>
            <a:ext cx="2316160" cy="2751276"/>
          </a:xfrm>
        </p:spPr>
        <p:txBody>
          <a:bodyPr numCol="1" rtlCol="0">
            <a:normAutofit/>
          </a:bodyPr>
          <a:lstStyle>
            <a:lvl1pPr marL="0" indent="0">
              <a:lnSpc>
                <a:spcPct val="100000"/>
              </a:lnSpc>
              <a:spcBef>
                <a:spcPts val="600"/>
              </a:spcBef>
              <a:buClr>
                <a:schemeClr val="accent2">
                  <a:lumMod val="50000"/>
                </a:schemeClr>
              </a:buClr>
              <a:buSzPct val="120000"/>
              <a:buFont typeface="+mj-lt"/>
              <a:buNone/>
              <a:defRPr sz="1200" i="0" u="none">
                <a:solidFill>
                  <a:schemeClr val="tx1"/>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
        <p:nvSpPr>
          <p:cNvPr id="44" name="テキスト プレースホルダー 3">
            <a:extLst>
              <a:ext uri="{FF2B5EF4-FFF2-40B4-BE49-F238E27FC236}">
                <a16:creationId xmlns:a16="http://schemas.microsoft.com/office/drawing/2014/main" id="{5C64EC75-B525-40E2-B054-6BA5895D0794}"/>
              </a:ext>
            </a:extLst>
          </p:cNvPr>
          <p:cNvSpPr>
            <a:spLocks noGrp="1"/>
          </p:cNvSpPr>
          <p:nvPr>
            <p:ph type="body" sz="half" idx="34" hasCustomPrompt="1"/>
          </p:nvPr>
        </p:nvSpPr>
        <p:spPr>
          <a:xfrm>
            <a:off x="6349484" y="3878284"/>
            <a:ext cx="2325607" cy="2751276"/>
          </a:xfrm>
        </p:spPr>
        <p:txBody>
          <a:bodyPr numCol="1" rtlCol="0">
            <a:normAutofit/>
          </a:bodyPr>
          <a:lstStyle>
            <a:lvl1pPr marL="0" indent="0">
              <a:lnSpc>
                <a:spcPct val="100000"/>
              </a:lnSpc>
              <a:spcBef>
                <a:spcPts val="600"/>
              </a:spcBef>
              <a:buClr>
                <a:schemeClr val="accent2">
                  <a:lumMod val="50000"/>
                </a:schemeClr>
              </a:buClr>
              <a:buSzPct val="120000"/>
              <a:buFont typeface="+mj-lt"/>
              <a:buNone/>
              <a:defRPr sz="1200" i="0" u="none">
                <a:solidFill>
                  <a:schemeClr val="tx1"/>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
        <p:nvSpPr>
          <p:cNvPr id="46" name="テキスト プレースホルダー 27">
            <a:extLst>
              <a:ext uri="{FF2B5EF4-FFF2-40B4-BE49-F238E27FC236}">
                <a16:creationId xmlns:a16="http://schemas.microsoft.com/office/drawing/2014/main" id="{394C56F0-EE6F-474D-AB99-995F044BCB84}"/>
              </a:ext>
            </a:extLst>
          </p:cNvPr>
          <p:cNvSpPr>
            <a:spLocks noGrp="1"/>
          </p:cNvSpPr>
          <p:nvPr>
            <p:ph type="body" sz="quarter" idx="16" hasCustomPrompt="1"/>
          </p:nvPr>
        </p:nvSpPr>
        <p:spPr>
          <a:xfrm>
            <a:off x="8946371" y="213824"/>
            <a:ext cx="2991389" cy="952080"/>
          </a:xfrm>
          <a:noFill/>
          <a:ln>
            <a:noFill/>
          </a:ln>
        </p:spPr>
        <p:txBody>
          <a:bodyPr tIns="91440" bIns="91440" rtlCol="0" anchor="ctr" anchorCtr="0">
            <a:normAutofit/>
          </a:bodyPr>
          <a:lstStyle>
            <a:lvl1pPr marL="0" indent="0" algn="ctr">
              <a:lnSpc>
                <a:spcPct val="100000"/>
              </a:lnSpc>
              <a:spcBef>
                <a:spcPts val="0"/>
              </a:spcBef>
              <a:buNone/>
              <a:defRPr sz="1200" i="0" u="none">
                <a:solidFill>
                  <a:schemeClr val="bg1"/>
                </a:solidFill>
                <a:latin typeface="Meiryo UI" panose="020B0604030504040204" pitchFamily="50" charset="-128"/>
                <a:ea typeface="Meiryo UI"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rtl="0"/>
            <a:r>
              <a:rPr lang="ja-JP" altLang="en-US" noProof="0" dirty="0"/>
              <a:t>クリックしてテキストを追加</a:t>
            </a:r>
          </a:p>
        </p:txBody>
      </p:sp>
      <p:sp>
        <p:nvSpPr>
          <p:cNvPr id="2" name="テキスト ボックス 1">
            <a:extLst>
              <a:ext uri="{FF2B5EF4-FFF2-40B4-BE49-F238E27FC236}">
                <a16:creationId xmlns:a16="http://schemas.microsoft.com/office/drawing/2014/main" id="{920B6783-0F8B-4A69-A5F6-7CB50E2B23A8}"/>
              </a:ext>
            </a:extLst>
          </p:cNvPr>
          <p:cNvSpPr txBox="1"/>
          <p:nvPr userDrawn="1"/>
        </p:nvSpPr>
        <p:spPr>
          <a:xfrm>
            <a:off x="140273" y="3873449"/>
            <a:ext cx="375424" cy="424732"/>
          </a:xfrm>
          <a:prstGeom prst="rect">
            <a:avLst/>
          </a:prstGeom>
          <a:noFill/>
        </p:spPr>
        <p:txBody>
          <a:bodyPr wrap="none" rtlCol="0">
            <a:spAutoFit/>
          </a:bodyPr>
          <a:lstStyle/>
          <a:p>
            <a:pPr marL="0" lvl="0" indent="0" algn="ctr" defTabSz="914400" rtl="0" eaLnBrk="1" latinLnBrk="0" hangingPunct="1">
              <a:lnSpc>
                <a:spcPct val="90000"/>
              </a:lnSpc>
              <a:spcBef>
                <a:spcPts val="1000"/>
              </a:spcBef>
              <a:buFont typeface="Arial" panose="020B0604020202020204" pitchFamily="34" charset="0"/>
              <a:buNone/>
            </a:pPr>
            <a:r>
              <a:rPr lang="en-US" altLang="ja-JP" sz="2400" i="0" u="none" kern="1200" noProof="0" dirty="0">
                <a:solidFill>
                  <a:schemeClr val="accent4">
                    <a:lumMod val="50000"/>
                  </a:schemeClr>
                </a:solidFill>
                <a:latin typeface="Meiryo UI" panose="020B0604030504040204" pitchFamily="50" charset="-128"/>
                <a:ea typeface="Meiryo UI" panose="020B0604030504040204" pitchFamily="50" charset="-128"/>
                <a:cs typeface="+mn-cs"/>
              </a:rPr>
              <a:t>1</a:t>
            </a:r>
          </a:p>
        </p:txBody>
      </p:sp>
      <p:sp>
        <p:nvSpPr>
          <p:cNvPr id="21" name="テキスト ボックス 20">
            <a:extLst>
              <a:ext uri="{FF2B5EF4-FFF2-40B4-BE49-F238E27FC236}">
                <a16:creationId xmlns:a16="http://schemas.microsoft.com/office/drawing/2014/main" id="{CC4D1335-DA11-4DAC-BCA6-7BB8B148C97F}"/>
              </a:ext>
            </a:extLst>
          </p:cNvPr>
          <p:cNvSpPr txBox="1"/>
          <p:nvPr userDrawn="1"/>
        </p:nvSpPr>
        <p:spPr>
          <a:xfrm>
            <a:off x="3093284" y="3873449"/>
            <a:ext cx="375424" cy="424732"/>
          </a:xfrm>
          <a:prstGeom prst="rect">
            <a:avLst/>
          </a:prstGeom>
          <a:noFill/>
        </p:spPr>
        <p:txBody>
          <a:bodyPr wrap="none" rtlCol="0">
            <a:spAutoFit/>
          </a:bodyPr>
          <a:lstStyle/>
          <a:p>
            <a:pPr marL="0" lvl="0" indent="0" algn="ctr" defTabSz="914400" rtl="0" eaLnBrk="1" latinLnBrk="0" hangingPunct="1">
              <a:lnSpc>
                <a:spcPct val="90000"/>
              </a:lnSpc>
              <a:spcBef>
                <a:spcPts val="1000"/>
              </a:spcBef>
              <a:buFont typeface="Arial" panose="020B0604020202020204" pitchFamily="34" charset="0"/>
              <a:buNone/>
            </a:pPr>
            <a:r>
              <a:rPr lang="en-US" altLang="ja-JP" sz="2400" i="0" u="none" kern="1200" noProof="0" dirty="0">
                <a:solidFill>
                  <a:schemeClr val="accent4">
                    <a:lumMod val="50000"/>
                  </a:schemeClr>
                </a:solidFill>
                <a:latin typeface="Meiryo UI" panose="020B0604030504040204" pitchFamily="50" charset="-128"/>
                <a:ea typeface="Meiryo UI" panose="020B0604030504040204" pitchFamily="50" charset="-128"/>
                <a:cs typeface="+mn-cs"/>
              </a:rPr>
              <a:t>2</a:t>
            </a:r>
          </a:p>
        </p:txBody>
      </p:sp>
      <p:sp>
        <p:nvSpPr>
          <p:cNvPr id="22" name="テキスト ボックス 21">
            <a:extLst>
              <a:ext uri="{FF2B5EF4-FFF2-40B4-BE49-F238E27FC236}">
                <a16:creationId xmlns:a16="http://schemas.microsoft.com/office/drawing/2014/main" id="{CB8EECED-0609-4B4F-AE03-A4F22DF062BA}"/>
              </a:ext>
            </a:extLst>
          </p:cNvPr>
          <p:cNvSpPr txBox="1"/>
          <p:nvPr userDrawn="1"/>
        </p:nvSpPr>
        <p:spPr>
          <a:xfrm>
            <a:off x="6046295" y="3873449"/>
            <a:ext cx="375424" cy="424732"/>
          </a:xfrm>
          <a:prstGeom prst="rect">
            <a:avLst/>
          </a:prstGeom>
          <a:noFill/>
        </p:spPr>
        <p:txBody>
          <a:bodyPr wrap="none" rtlCol="0">
            <a:spAutoFit/>
          </a:bodyPr>
          <a:lstStyle/>
          <a:p>
            <a:pPr marL="0" lvl="0" indent="0" algn="ctr" defTabSz="914400" rtl="0" eaLnBrk="1" latinLnBrk="0" hangingPunct="1">
              <a:lnSpc>
                <a:spcPct val="90000"/>
              </a:lnSpc>
              <a:spcBef>
                <a:spcPts val="1000"/>
              </a:spcBef>
              <a:buFont typeface="Arial" panose="020B0604020202020204" pitchFamily="34" charset="0"/>
              <a:buNone/>
            </a:pPr>
            <a:r>
              <a:rPr lang="en-US" altLang="ja-JP" sz="2400" i="0" u="none" kern="1200" noProof="0" dirty="0">
                <a:solidFill>
                  <a:schemeClr val="accent4">
                    <a:lumMod val="50000"/>
                  </a:schemeClr>
                </a:solidFill>
                <a:latin typeface="Meiryo UI" panose="020B0604030504040204" pitchFamily="50" charset="-128"/>
                <a:ea typeface="Meiryo UI" panose="020B0604030504040204" pitchFamily="50" charset="-128"/>
                <a:cs typeface="+mn-cs"/>
              </a:rPr>
              <a:t>3</a:t>
            </a:r>
          </a:p>
        </p:txBody>
      </p:sp>
    </p:spTree>
    <p:extLst>
      <p:ext uri="{BB962C8B-B14F-4D97-AF65-F5344CB8AC3E}">
        <p14:creationId xmlns:p14="http://schemas.microsoft.com/office/powerpoint/2010/main" val="1657743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1 つの料理のレシピ ブック">
    <p:spTree>
      <p:nvGrpSpPr>
        <p:cNvPr id="1" name=""/>
        <p:cNvGrpSpPr/>
        <p:nvPr/>
      </p:nvGrpSpPr>
      <p:grpSpPr>
        <a:xfrm>
          <a:off x="0" y="0"/>
          <a:ext cx="0" cy="0"/>
          <a:chOff x="0" y="0"/>
          <a:chExt cx="0" cy="0"/>
        </a:xfrm>
      </p:grpSpPr>
      <p:sp>
        <p:nvSpPr>
          <p:cNvPr id="30" name="図プレースホルダー 29" descr="画像を追加する空のプレースホルダー。プレースホルダーをクリックし、追加する画像を選択します。">
            <a:extLst>
              <a:ext uri="{FF2B5EF4-FFF2-40B4-BE49-F238E27FC236}">
                <a16:creationId xmlns:a16="http://schemas.microsoft.com/office/drawing/2014/main" id="{69A9EAF2-ED61-42E4-B65B-25E4AA320B13}"/>
              </a:ext>
            </a:extLst>
          </p:cNvPr>
          <p:cNvSpPr>
            <a:spLocks noGrp="1"/>
          </p:cNvSpPr>
          <p:nvPr>
            <p:ph type="pic" sz="quarter" idx="17" hasCustomPrompt="1"/>
          </p:nvPr>
        </p:nvSpPr>
        <p:spPr>
          <a:xfrm>
            <a:off x="-7220" y="1181100"/>
            <a:ext cx="5790659" cy="5676900"/>
          </a:xfrm>
          <a:solidFill>
            <a:schemeClr val="accent2">
              <a:lumMod val="20000"/>
              <a:lumOff val="80000"/>
            </a:schemeClr>
          </a:solidFill>
        </p:spPr>
        <p:txBody>
          <a:bodyPr rtlCol="0" anchor="ctr" anchorCtr="0"/>
          <a:lstStyle>
            <a:lvl1pPr marL="0" indent="0" algn="ctr">
              <a:buNone/>
              <a:defRPr i="0">
                <a:latin typeface="Meiryo UI" panose="020B0604030504040204" pitchFamily="50" charset="-128"/>
                <a:ea typeface="Meiryo UI" panose="020B0604030504040204" pitchFamily="50" charset="-128"/>
              </a:defRPr>
            </a:lvl1pPr>
          </a:lstStyle>
          <a:p>
            <a:pPr rtl="0"/>
            <a:r>
              <a:rPr lang="ja-JP" altLang="en-US" noProof="0" dirty="0"/>
              <a:t>画像を追加する</a:t>
            </a:r>
          </a:p>
        </p:txBody>
      </p:sp>
      <p:sp>
        <p:nvSpPr>
          <p:cNvPr id="25" name="テキスト プレースホルダー 3">
            <a:extLst>
              <a:ext uri="{FF2B5EF4-FFF2-40B4-BE49-F238E27FC236}">
                <a16:creationId xmlns:a16="http://schemas.microsoft.com/office/drawing/2014/main" id="{02D6ECAC-8814-4C60-BF83-103E85E412C4}"/>
              </a:ext>
            </a:extLst>
          </p:cNvPr>
          <p:cNvSpPr>
            <a:spLocks noGrp="1"/>
          </p:cNvSpPr>
          <p:nvPr>
            <p:ph type="body" sz="half" idx="14" hasCustomPrompt="1"/>
          </p:nvPr>
        </p:nvSpPr>
        <p:spPr>
          <a:xfrm>
            <a:off x="6018265" y="3734155"/>
            <a:ext cx="5919495" cy="2531389"/>
          </a:xfrm>
        </p:spPr>
        <p:txBody>
          <a:bodyPr numCol="2" rtlCol="0">
            <a:normAutofit/>
          </a:bodyPr>
          <a:lstStyle>
            <a:lvl1pPr marL="0" indent="0">
              <a:buClr>
                <a:schemeClr val="accent2">
                  <a:lumMod val="50000"/>
                </a:schemeClr>
              </a:buClr>
              <a:buSzPct val="120000"/>
              <a:buFont typeface="+mj-lt"/>
              <a:buNone/>
              <a:defRPr sz="1200" i="0">
                <a:solidFill>
                  <a:srgbClr val="535C13"/>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
        <p:nvSpPr>
          <p:cNvPr id="24" name="テキスト プレースホルダー 3">
            <a:extLst>
              <a:ext uri="{FF2B5EF4-FFF2-40B4-BE49-F238E27FC236}">
                <a16:creationId xmlns:a16="http://schemas.microsoft.com/office/drawing/2014/main" id="{C7B6AD5B-AEF5-4540-940C-B1E1FEA3BCAB}"/>
              </a:ext>
            </a:extLst>
          </p:cNvPr>
          <p:cNvSpPr>
            <a:spLocks noGrp="1"/>
          </p:cNvSpPr>
          <p:nvPr>
            <p:ph type="body" sz="half" idx="13" hasCustomPrompt="1"/>
          </p:nvPr>
        </p:nvSpPr>
        <p:spPr>
          <a:xfrm>
            <a:off x="6018265" y="3406597"/>
            <a:ext cx="5919495" cy="267780"/>
          </a:xfrm>
        </p:spPr>
        <p:txBody>
          <a:bodyPr rtlCol="0">
            <a:noAutofit/>
          </a:bodyPr>
          <a:lstStyle>
            <a:lvl1pPr marL="0" indent="0" algn="l">
              <a:buNone/>
              <a:defRPr sz="1600" i="0">
                <a:solidFill>
                  <a:schemeClr val="accent2">
                    <a:lumMod val="50000"/>
                  </a:schemeClr>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
        <p:nvSpPr>
          <p:cNvPr id="23" name="テキスト プレースホルダー 3">
            <a:extLst>
              <a:ext uri="{FF2B5EF4-FFF2-40B4-BE49-F238E27FC236}">
                <a16:creationId xmlns:a16="http://schemas.microsoft.com/office/drawing/2014/main" id="{8FC874B6-474C-46DC-AB76-6E061A973B8A}"/>
              </a:ext>
            </a:extLst>
          </p:cNvPr>
          <p:cNvSpPr>
            <a:spLocks noGrp="1"/>
          </p:cNvSpPr>
          <p:nvPr>
            <p:ph type="body" sz="half" idx="12" hasCustomPrompt="1"/>
          </p:nvPr>
        </p:nvSpPr>
        <p:spPr>
          <a:xfrm>
            <a:off x="6027995" y="1576050"/>
            <a:ext cx="5909765" cy="1778314"/>
          </a:xfrm>
        </p:spPr>
        <p:txBody>
          <a:bodyPr numCol="2" rtlCol="0">
            <a:normAutofit/>
          </a:bodyPr>
          <a:lstStyle>
            <a:lvl1pPr marL="233363" indent="-233363">
              <a:lnSpc>
                <a:spcPct val="100000"/>
              </a:lnSpc>
              <a:spcBef>
                <a:spcPts val="0"/>
              </a:spcBef>
              <a:buNone/>
              <a:tabLst>
                <a:tab pos="112713" algn="r"/>
                <a:tab pos="233363" algn="l"/>
              </a:tabLst>
              <a:defRPr sz="1200" i="0">
                <a:solidFill>
                  <a:srgbClr val="535C13"/>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
        <p:nvSpPr>
          <p:cNvPr id="22" name="テキスト プレースホルダー 3">
            <a:extLst>
              <a:ext uri="{FF2B5EF4-FFF2-40B4-BE49-F238E27FC236}">
                <a16:creationId xmlns:a16="http://schemas.microsoft.com/office/drawing/2014/main" id="{425F942B-DAF3-40B3-B77F-A8C9BE692B7D}"/>
              </a:ext>
            </a:extLst>
          </p:cNvPr>
          <p:cNvSpPr>
            <a:spLocks noGrp="1"/>
          </p:cNvSpPr>
          <p:nvPr>
            <p:ph type="body" sz="half" idx="11" hasCustomPrompt="1"/>
          </p:nvPr>
        </p:nvSpPr>
        <p:spPr>
          <a:xfrm>
            <a:off x="6020775" y="1290047"/>
            <a:ext cx="5919495" cy="267780"/>
          </a:xfrm>
        </p:spPr>
        <p:txBody>
          <a:bodyPr rtlCol="0">
            <a:noAutofit/>
          </a:bodyPr>
          <a:lstStyle>
            <a:lvl1pPr marL="0" indent="0" algn="l">
              <a:buNone/>
              <a:defRPr sz="1600" i="0">
                <a:solidFill>
                  <a:schemeClr val="accent2">
                    <a:lumMod val="50000"/>
                  </a:schemeClr>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
        <p:nvSpPr>
          <p:cNvPr id="7" name="長方形 6">
            <a:extLst>
              <a:ext uri="{FF2B5EF4-FFF2-40B4-BE49-F238E27FC236}">
                <a16:creationId xmlns:a16="http://schemas.microsoft.com/office/drawing/2014/main" id="{7AAE68E5-082A-4AFA-AC51-54889A99670B}"/>
              </a:ext>
            </a:extLst>
          </p:cNvPr>
          <p:cNvSpPr/>
          <p:nvPr userDrawn="1"/>
        </p:nvSpPr>
        <p:spPr>
          <a:xfrm>
            <a:off x="-15240" y="0"/>
            <a:ext cx="12207240" cy="1181100"/>
          </a:xfrm>
          <a:prstGeom prst="rect">
            <a:avLst/>
          </a:prstGeom>
          <a:solidFill>
            <a:schemeClr val="accent2">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ja-JP" altLang="en-US" i="0" noProof="0" dirty="0">
              <a:latin typeface="Meiryo UI" panose="020B0604030504040204" pitchFamily="50" charset="-128"/>
              <a:ea typeface="Meiryo UI" panose="020B0604030504040204" pitchFamily="50" charset="-128"/>
            </a:endParaRPr>
          </a:p>
        </p:txBody>
      </p:sp>
      <p:sp>
        <p:nvSpPr>
          <p:cNvPr id="21" name="テキスト プレースホルダー 3">
            <a:extLst>
              <a:ext uri="{FF2B5EF4-FFF2-40B4-BE49-F238E27FC236}">
                <a16:creationId xmlns:a16="http://schemas.microsoft.com/office/drawing/2014/main" id="{522CA51A-0C04-4FC6-8732-A2C2343AF506}"/>
              </a:ext>
            </a:extLst>
          </p:cNvPr>
          <p:cNvSpPr>
            <a:spLocks noGrp="1"/>
          </p:cNvSpPr>
          <p:nvPr>
            <p:ph type="body" sz="half" idx="2" hasCustomPrompt="1"/>
          </p:nvPr>
        </p:nvSpPr>
        <p:spPr>
          <a:xfrm>
            <a:off x="9401387" y="877386"/>
            <a:ext cx="2562683" cy="228601"/>
          </a:xfrm>
        </p:spPr>
        <p:txBody>
          <a:bodyPr rtlCol="0">
            <a:normAutofit/>
          </a:bodyPr>
          <a:lstStyle>
            <a:lvl1pPr marL="0" indent="0" algn="r">
              <a:buNone/>
              <a:defRPr sz="1100" i="0">
                <a:solidFill>
                  <a:schemeClr val="bg1"/>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
        <p:nvSpPr>
          <p:cNvPr id="20" name="サブタイトル 2">
            <a:extLst>
              <a:ext uri="{FF2B5EF4-FFF2-40B4-BE49-F238E27FC236}">
                <a16:creationId xmlns:a16="http://schemas.microsoft.com/office/drawing/2014/main" id="{14C40663-56FC-4BDA-A2FD-599A32A8CD21}"/>
              </a:ext>
            </a:extLst>
          </p:cNvPr>
          <p:cNvSpPr>
            <a:spLocks noGrp="1"/>
          </p:cNvSpPr>
          <p:nvPr>
            <p:ph type="subTitle" idx="10" hasCustomPrompt="1"/>
          </p:nvPr>
        </p:nvSpPr>
        <p:spPr>
          <a:xfrm>
            <a:off x="198120" y="805901"/>
            <a:ext cx="9144000" cy="375199"/>
          </a:xfrm>
        </p:spPr>
        <p:txBody>
          <a:bodyPr rtlCol="0">
            <a:normAutofit/>
          </a:bodyPr>
          <a:lstStyle>
            <a:lvl1pPr marL="0" indent="0" algn="l">
              <a:buNone/>
              <a:defRPr sz="1600" i="0">
                <a:solidFill>
                  <a:schemeClr val="bg1"/>
                </a:solidFill>
                <a:latin typeface="Meiryo UI" panose="020B0604030504040204" pitchFamily="50" charset="-128"/>
                <a:ea typeface="Meiryo UI" panose="020B0604030504040204"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ja-JP" altLang="en-US" noProof="0" dirty="0"/>
              <a:t>クリックしてサブタイトルを追加</a:t>
            </a:r>
          </a:p>
        </p:txBody>
      </p:sp>
      <p:sp>
        <p:nvSpPr>
          <p:cNvPr id="18" name="タイトル 1">
            <a:extLst>
              <a:ext uri="{FF2B5EF4-FFF2-40B4-BE49-F238E27FC236}">
                <a16:creationId xmlns:a16="http://schemas.microsoft.com/office/drawing/2014/main" id="{6B7BA88D-F843-4122-A255-381B3A7EE79F}"/>
              </a:ext>
            </a:extLst>
          </p:cNvPr>
          <p:cNvSpPr>
            <a:spLocks noGrp="1"/>
          </p:cNvSpPr>
          <p:nvPr>
            <p:ph type="title" hasCustomPrompt="1"/>
          </p:nvPr>
        </p:nvSpPr>
        <p:spPr>
          <a:xfrm>
            <a:off x="213360" y="117834"/>
            <a:ext cx="11724400" cy="634092"/>
          </a:xfrm>
        </p:spPr>
        <p:txBody>
          <a:bodyPr rtlCol="0">
            <a:normAutofit/>
          </a:bodyPr>
          <a:lstStyle>
            <a:lvl1pPr>
              <a:defRPr sz="3600" i="0">
                <a:solidFill>
                  <a:schemeClr val="bg1"/>
                </a:solidFill>
                <a:latin typeface="Meiryo UI" panose="020B0604030504040204" pitchFamily="50" charset="-128"/>
                <a:ea typeface="Meiryo UI" panose="020B0604030504040204" pitchFamily="50" charset="-128"/>
              </a:defRPr>
            </a:lvl1pPr>
          </a:lstStyle>
          <a:p>
            <a:pPr rtl="0"/>
            <a:r>
              <a:rPr lang="ja-JP" altLang="en-US" noProof="0" dirty="0"/>
              <a:t>クリックしてタイトルを追加</a:t>
            </a:r>
          </a:p>
        </p:txBody>
      </p:sp>
      <p:sp>
        <p:nvSpPr>
          <p:cNvPr id="28" name="テキスト プレースホルダー 27">
            <a:extLst>
              <a:ext uri="{FF2B5EF4-FFF2-40B4-BE49-F238E27FC236}">
                <a16:creationId xmlns:a16="http://schemas.microsoft.com/office/drawing/2014/main" id="{2BBF59D2-23BC-4077-814F-E2E3AE580999}"/>
              </a:ext>
            </a:extLst>
          </p:cNvPr>
          <p:cNvSpPr>
            <a:spLocks noGrp="1"/>
          </p:cNvSpPr>
          <p:nvPr>
            <p:ph type="body" sz="quarter" idx="16" hasCustomPrompt="1"/>
          </p:nvPr>
        </p:nvSpPr>
        <p:spPr>
          <a:xfrm>
            <a:off x="9575460" y="4992427"/>
            <a:ext cx="1944124" cy="1020891"/>
          </a:xfrm>
          <a:solidFill>
            <a:schemeClr val="accent2">
              <a:lumMod val="20000"/>
              <a:lumOff val="80000"/>
            </a:schemeClr>
          </a:solidFill>
          <a:ln>
            <a:noFill/>
          </a:ln>
        </p:spPr>
        <p:txBody>
          <a:bodyPr tIns="91440" bIns="91440" rtlCol="0" anchor="ctr" anchorCtr="0">
            <a:normAutofit/>
          </a:bodyPr>
          <a:lstStyle>
            <a:lvl1pPr marL="0" indent="0" algn="ctr">
              <a:lnSpc>
                <a:spcPct val="100000"/>
              </a:lnSpc>
              <a:spcBef>
                <a:spcPts val="0"/>
              </a:spcBef>
              <a:buNone/>
              <a:defRPr sz="1200" i="0">
                <a:solidFill>
                  <a:schemeClr val="accent2">
                    <a:lumMod val="50000"/>
                  </a:schemeClr>
                </a:solidFill>
                <a:latin typeface="Meiryo UI" panose="020B0604030504040204" pitchFamily="50" charset="-128"/>
                <a:ea typeface="Meiryo UI"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rtl="0"/>
            <a:r>
              <a:rPr lang="ja-JP" altLang="en-US" noProof="0" dirty="0"/>
              <a:t>クリックしてテキストを追加</a:t>
            </a:r>
          </a:p>
        </p:txBody>
      </p:sp>
      <p:sp>
        <p:nvSpPr>
          <p:cNvPr id="26" name="テキスト プレースホルダー 3">
            <a:extLst>
              <a:ext uri="{FF2B5EF4-FFF2-40B4-BE49-F238E27FC236}">
                <a16:creationId xmlns:a16="http://schemas.microsoft.com/office/drawing/2014/main" id="{65B16179-CC8B-4981-9526-8E3E08E72C6A}"/>
              </a:ext>
            </a:extLst>
          </p:cNvPr>
          <p:cNvSpPr>
            <a:spLocks noGrp="1"/>
          </p:cNvSpPr>
          <p:nvPr>
            <p:ph type="body" sz="half" idx="15" hasCustomPrompt="1"/>
          </p:nvPr>
        </p:nvSpPr>
        <p:spPr>
          <a:xfrm>
            <a:off x="6018265" y="6291373"/>
            <a:ext cx="5919495" cy="352803"/>
          </a:xfrm>
        </p:spPr>
        <p:txBody>
          <a:bodyPr numCol="1" rtlCol="0">
            <a:normAutofit/>
          </a:bodyPr>
          <a:lstStyle>
            <a:lvl1pPr marL="0" indent="0">
              <a:buNone/>
              <a:defRPr sz="1000" i="0">
                <a:solidFill>
                  <a:schemeClr val="tx1"/>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Tree>
    <p:extLst>
      <p:ext uri="{BB962C8B-B14F-4D97-AF65-F5344CB8AC3E}">
        <p14:creationId xmlns:p14="http://schemas.microsoft.com/office/powerpoint/2010/main" val="10643309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4 つの料理のレシピ ブック">
    <p:spTree>
      <p:nvGrpSpPr>
        <p:cNvPr id="1" name=""/>
        <p:cNvGrpSpPr/>
        <p:nvPr/>
      </p:nvGrpSpPr>
      <p:grpSpPr>
        <a:xfrm>
          <a:off x="0" y="0"/>
          <a:ext cx="0" cy="0"/>
          <a:chOff x="0" y="0"/>
          <a:chExt cx="0" cy="0"/>
        </a:xfrm>
      </p:grpSpPr>
      <p:sp>
        <p:nvSpPr>
          <p:cNvPr id="15" name="長方形 14">
            <a:extLst>
              <a:ext uri="{FF2B5EF4-FFF2-40B4-BE49-F238E27FC236}">
                <a16:creationId xmlns:a16="http://schemas.microsoft.com/office/drawing/2014/main" id="{6D41EDA9-50CC-431D-A9E2-D8B28F1D9DD2}"/>
              </a:ext>
            </a:extLst>
          </p:cNvPr>
          <p:cNvSpPr/>
          <p:nvPr userDrawn="1"/>
        </p:nvSpPr>
        <p:spPr>
          <a:xfrm>
            <a:off x="-15240" y="0"/>
            <a:ext cx="5788152" cy="1181100"/>
          </a:xfrm>
          <a:prstGeom prst="rect">
            <a:avLst/>
          </a:prstGeom>
          <a:solidFill>
            <a:schemeClr val="accent4">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ja-JP" altLang="en-US" i="0" noProof="0" dirty="0">
              <a:latin typeface="Meiryo UI" panose="020B0604030504040204" pitchFamily="50" charset="-128"/>
              <a:ea typeface="Meiryo UI" panose="020B0604030504040204" pitchFamily="50" charset="-128"/>
            </a:endParaRPr>
          </a:p>
        </p:txBody>
      </p:sp>
      <p:sp>
        <p:nvSpPr>
          <p:cNvPr id="20" name="サブタイトル 2">
            <a:extLst>
              <a:ext uri="{FF2B5EF4-FFF2-40B4-BE49-F238E27FC236}">
                <a16:creationId xmlns:a16="http://schemas.microsoft.com/office/drawing/2014/main" id="{14C40663-56FC-4BDA-A2FD-599A32A8CD21}"/>
              </a:ext>
            </a:extLst>
          </p:cNvPr>
          <p:cNvSpPr>
            <a:spLocks noGrp="1"/>
          </p:cNvSpPr>
          <p:nvPr>
            <p:ph type="subTitle" idx="10" hasCustomPrompt="1"/>
          </p:nvPr>
        </p:nvSpPr>
        <p:spPr>
          <a:xfrm>
            <a:off x="2366211" y="859534"/>
            <a:ext cx="3406701" cy="321566"/>
          </a:xfrm>
        </p:spPr>
        <p:txBody>
          <a:bodyPr rtlCol="0">
            <a:normAutofit/>
          </a:bodyPr>
          <a:lstStyle>
            <a:lvl1pPr marL="0" indent="0" algn="r">
              <a:buNone/>
              <a:defRPr sz="1400" i="0">
                <a:solidFill>
                  <a:schemeClr val="bg1"/>
                </a:solidFill>
                <a:latin typeface="Meiryo UI" panose="020B0604030504040204" pitchFamily="50" charset="-128"/>
                <a:ea typeface="Meiryo UI" panose="020B0604030504040204"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ja-JP" altLang="en-US" noProof="0" dirty="0"/>
              <a:t>クリックしてサブタイトルを追加</a:t>
            </a:r>
          </a:p>
        </p:txBody>
      </p:sp>
      <p:sp>
        <p:nvSpPr>
          <p:cNvPr id="18" name="タイトル 1">
            <a:extLst>
              <a:ext uri="{FF2B5EF4-FFF2-40B4-BE49-F238E27FC236}">
                <a16:creationId xmlns:a16="http://schemas.microsoft.com/office/drawing/2014/main" id="{6B7BA88D-F843-4122-A255-381B3A7EE79F}"/>
              </a:ext>
            </a:extLst>
          </p:cNvPr>
          <p:cNvSpPr>
            <a:spLocks noGrp="1"/>
          </p:cNvSpPr>
          <p:nvPr>
            <p:ph type="title" hasCustomPrompt="1"/>
          </p:nvPr>
        </p:nvSpPr>
        <p:spPr>
          <a:xfrm>
            <a:off x="213361" y="165960"/>
            <a:ext cx="5559552" cy="634092"/>
          </a:xfrm>
        </p:spPr>
        <p:txBody>
          <a:bodyPr rtlCol="0">
            <a:normAutofit/>
          </a:bodyPr>
          <a:lstStyle>
            <a:lvl1pPr algn="r">
              <a:defRPr sz="2800" i="0">
                <a:solidFill>
                  <a:schemeClr val="bg1"/>
                </a:solidFill>
                <a:latin typeface="Meiryo UI" panose="020B0604030504040204" pitchFamily="50" charset="-128"/>
                <a:ea typeface="Meiryo UI" panose="020B0604030504040204" pitchFamily="50" charset="-128"/>
              </a:defRPr>
            </a:lvl1pPr>
          </a:lstStyle>
          <a:p>
            <a:pPr rtl="0"/>
            <a:r>
              <a:rPr lang="ja-JP" altLang="en-US" noProof="0" dirty="0"/>
              <a:t>クリックしてタイトルを追加</a:t>
            </a:r>
          </a:p>
        </p:txBody>
      </p:sp>
      <p:sp>
        <p:nvSpPr>
          <p:cNvPr id="19" name="長方形 18">
            <a:extLst>
              <a:ext uri="{FF2B5EF4-FFF2-40B4-BE49-F238E27FC236}">
                <a16:creationId xmlns:a16="http://schemas.microsoft.com/office/drawing/2014/main" id="{BAB15BB6-BF7A-460B-81E4-6CA74B3B1A58}"/>
              </a:ext>
            </a:extLst>
          </p:cNvPr>
          <p:cNvSpPr/>
          <p:nvPr userDrawn="1"/>
        </p:nvSpPr>
        <p:spPr>
          <a:xfrm>
            <a:off x="0" y="1181101"/>
            <a:ext cx="5788152" cy="56769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i="0" noProof="0" dirty="0">
              <a:latin typeface="Meiryo UI" panose="020B0604030504040204" pitchFamily="50" charset="-128"/>
              <a:ea typeface="Meiryo UI" panose="020B0604030504040204" pitchFamily="50" charset="-128"/>
            </a:endParaRPr>
          </a:p>
        </p:txBody>
      </p:sp>
      <p:sp>
        <p:nvSpPr>
          <p:cNvPr id="30" name="図プレースホルダー 29" descr="画像を追加する空のプレースホルダー。プレースホルダーをクリックし、追加する画像を選択します。">
            <a:extLst>
              <a:ext uri="{FF2B5EF4-FFF2-40B4-BE49-F238E27FC236}">
                <a16:creationId xmlns:a16="http://schemas.microsoft.com/office/drawing/2014/main" id="{69A9EAF2-ED61-42E4-B65B-25E4AA320B13}"/>
              </a:ext>
            </a:extLst>
          </p:cNvPr>
          <p:cNvSpPr>
            <a:spLocks noGrp="1"/>
          </p:cNvSpPr>
          <p:nvPr>
            <p:ph type="pic" sz="quarter" idx="17" hasCustomPrompt="1"/>
          </p:nvPr>
        </p:nvSpPr>
        <p:spPr>
          <a:xfrm>
            <a:off x="184077" y="129986"/>
            <a:ext cx="1472184" cy="1444752"/>
          </a:xfrm>
          <a:solidFill>
            <a:schemeClr val="bg1"/>
          </a:solidFill>
        </p:spPr>
        <p:txBody>
          <a:bodyPr rtlCol="0" anchor="ctr" anchorCtr="0">
            <a:normAutofit/>
          </a:bodyPr>
          <a:lstStyle>
            <a:lvl1pPr marL="0" indent="0" algn="ctr">
              <a:buNone/>
              <a:defRPr sz="1800" i="0">
                <a:latin typeface="Meiryo UI" panose="020B0604030504040204" pitchFamily="50" charset="-128"/>
                <a:ea typeface="Meiryo UI" panose="020B0604030504040204" pitchFamily="50" charset="-128"/>
              </a:defRPr>
            </a:lvl1pPr>
          </a:lstStyle>
          <a:p>
            <a:pPr rtl="0"/>
            <a:r>
              <a:rPr lang="ja-JP" altLang="en-US" noProof="0" dirty="0"/>
              <a:t>画像を追加する</a:t>
            </a:r>
          </a:p>
        </p:txBody>
      </p:sp>
      <p:sp>
        <p:nvSpPr>
          <p:cNvPr id="27" name="テキスト プレースホルダー 27">
            <a:extLst>
              <a:ext uri="{FF2B5EF4-FFF2-40B4-BE49-F238E27FC236}">
                <a16:creationId xmlns:a16="http://schemas.microsoft.com/office/drawing/2014/main" id="{7B211DA6-5909-4778-ACCB-FDDE1061AEEB}"/>
              </a:ext>
            </a:extLst>
          </p:cNvPr>
          <p:cNvSpPr>
            <a:spLocks noGrp="1"/>
          </p:cNvSpPr>
          <p:nvPr>
            <p:ph type="body" sz="quarter" idx="18" hasCustomPrompt="1"/>
          </p:nvPr>
        </p:nvSpPr>
        <p:spPr>
          <a:xfrm>
            <a:off x="184078" y="1886336"/>
            <a:ext cx="1472184" cy="1971790"/>
          </a:xfrm>
          <a:noFill/>
          <a:ln>
            <a:noFill/>
          </a:ln>
        </p:spPr>
        <p:txBody>
          <a:bodyPr tIns="91440" bIns="91440" rtlCol="0" anchor="t" anchorCtr="0">
            <a:normAutofit/>
          </a:bodyPr>
          <a:lstStyle>
            <a:lvl1pPr marL="0" indent="0" algn="ctr">
              <a:lnSpc>
                <a:spcPct val="100000"/>
              </a:lnSpc>
              <a:spcBef>
                <a:spcPts val="0"/>
              </a:spcBef>
              <a:buNone/>
              <a:defRPr sz="1200" i="0">
                <a:solidFill>
                  <a:schemeClr val="accent4">
                    <a:lumMod val="50000"/>
                  </a:schemeClr>
                </a:solidFill>
                <a:latin typeface="Meiryo UI" panose="020B0604030504040204" pitchFamily="50" charset="-128"/>
                <a:ea typeface="Meiryo UI"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rtl="0"/>
            <a:r>
              <a:rPr lang="ja-JP" altLang="en-US" noProof="0" dirty="0"/>
              <a:t>クリックしてテキストを追加</a:t>
            </a:r>
          </a:p>
        </p:txBody>
      </p:sp>
      <p:sp>
        <p:nvSpPr>
          <p:cNvPr id="34" name="テキスト プレースホルダー 3">
            <a:extLst>
              <a:ext uri="{FF2B5EF4-FFF2-40B4-BE49-F238E27FC236}">
                <a16:creationId xmlns:a16="http://schemas.microsoft.com/office/drawing/2014/main" id="{5EFB9AC3-DB43-4B4E-B74E-1ED156A18510}"/>
              </a:ext>
            </a:extLst>
          </p:cNvPr>
          <p:cNvSpPr>
            <a:spLocks noGrp="1"/>
          </p:cNvSpPr>
          <p:nvPr>
            <p:ph type="body" sz="half" idx="12" hasCustomPrompt="1"/>
          </p:nvPr>
        </p:nvSpPr>
        <p:spPr>
          <a:xfrm>
            <a:off x="1933678" y="1886336"/>
            <a:ext cx="3745227" cy="4516873"/>
          </a:xfrm>
        </p:spPr>
        <p:txBody>
          <a:bodyPr numCol="1" rtlCol="0">
            <a:normAutofit/>
          </a:bodyPr>
          <a:lstStyle>
            <a:lvl1pPr marL="233363" indent="-233363">
              <a:lnSpc>
                <a:spcPct val="150000"/>
              </a:lnSpc>
              <a:spcBef>
                <a:spcPts val="0"/>
              </a:spcBef>
              <a:buNone/>
              <a:tabLst>
                <a:tab pos="112713" algn="r"/>
                <a:tab pos="233363" algn="l"/>
              </a:tabLst>
              <a:defRPr sz="1200" i="0">
                <a:solidFill>
                  <a:schemeClr val="accent4">
                    <a:lumMod val="50000"/>
                  </a:schemeClr>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
        <p:nvSpPr>
          <p:cNvPr id="36" name="テキスト プレースホルダー 3">
            <a:extLst>
              <a:ext uri="{FF2B5EF4-FFF2-40B4-BE49-F238E27FC236}">
                <a16:creationId xmlns:a16="http://schemas.microsoft.com/office/drawing/2014/main" id="{1808718C-849A-4063-A7DB-6A25E4823A61}"/>
              </a:ext>
            </a:extLst>
          </p:cNvPr>
          <p:cNvSpPr>
            <a:spLocks noGrp="1"/>
          </p:cNvSpPr>
          <p:nvPr>
            <p:ph type="body" sz="half" idx="15" hasCustomPrompt="1"/>
          </p:nvPr>
        </p:nvSpPr>
        <p:spPr>
          <a:xfrm>
            <a:off x="1942554" y="6477581"/>
            <a:ext cx="3735869" cy="326903"/>
          </a:xfrm>
        </p:spPr>
        <p:txBody>
          <a:bodyPr numCol="2" rtlCol="0">
            <a:normAutofit/>
          </a:bodyPr>
          <a:lstStyle>
            <a:lvl1pPr marL="0" indent="0">
              <a:lnSpc>
                <a:spcPct val="100000"/>
              </a:lnSpc>
              <a:spcBef>
                <a:spcPts val="0"/>
              </a:spcBef>
              <a:buNone/>
              <a:defRPr sz="1000" i="0">
                <a:solidFill>
                  <a:schemeClr val="tx1"/>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
        <p:nvSpPr>
          <p:cNvPr id="37" name="図プレースホルダー 29" descr="画像を追加する空のプレースホルダー。プレースホルダーをクリックし、追加する画像を選択します。">
            <a:extLst>
              <a:ext uri="{FF2B5EF4-FFF2-40B4-BE49-F238E27FC236}">
                <a16:creationId xmlns:a16="http://schemas.microsoft.com/office/drawing/2014/main" id="{ADBABE7C-83A0-42FB-9AB1-BD7454D9103E}"/>
              </a:ext>
            </a:extLst>
          </p:cNvPr>
          <p:cNvSpPr>
            <a:spLocks noGrp="1"/>
          </p:cNvSpPr>
          <p:nvPr>
            <p:ph type="pic" sz="quarter" idx="19" hasCustomPrompt="1"/>
          </p:nvPr>
        </p:nvSpPr>
        <p:spPr>
          <a:xfrm>
            <a:off x="6017143" y="296778"/>
            <a:ext cx="1874380" cy="1371600"/>
          </a:xfrm>
          <a:solidFill>
            <a:schemeClr val="accent4">
              <a:lumMod val="20000"/>
              <a:lumOff val="80000"/>
            </a:schemeClr>
          </a:solidFill>
        </p:spPr>
        <p:txBody>
          <a:bodyPr rtlCol="0" anchor="ctr" anchorCtr="0">
            <a:normAutofit/>
          </a:bodyPr>
          <a:lstStyle>
            <a:lvl1pPr marL="0" indent="0" algn="ctr">
              <a:buNone/>
              <a:defRPr sz="1800" i="0">
                <a:latin typeface="Meiryo UI" panose="020B0604030504040204" pitchFamily="50" charset="-128"/>
                <a:ea typeface="Meiryo UI" panose="020B0604030504040204" pitchFamily="50" charset="-128"/>
              </a:defRPr>
            </a:lvl1pPr>
          </a:lstStyle>
          <a:p>
            <a:pPr rtl="0"/>
            <a:r>
              <a:rPr lang="ja-JP" altLang="en-US" noProof="0" dirty="0"/>
              <a:t>画像を追加する</a:t>
            </a:r>
          </a:p>
        </p:txBody>
      </p:sp>
      <p:sp>
        <p:nvSpPr>
          <p:cNvPr id="38" name="図プレースホルダー 29" descr="画像を追加する空のプレースホルダー。プレースホルダーをクリックし、追加する画像を選択します。">
            <a:extLst>
              <a:ext uri="{FF2B5EF4-FFF2-40B4-BE49-F238E27FC236}">
                <a16:creationId xmlns:a16="http://schemas.microsoft.com/office/drawing/2014/main" id="{6AA38BAD-E577-44E5-8652-7EB8884D85D4}"/>
              </a:ext>
            </a:extLst>
          </p:cNvPr>
          <p:cNvSpPr>
            <a:spLocks noGrp="1"/>
          </p:cNvSpPr>
          <p:nvPr>
            <p:ph type="pic" sz="quarter" idx="29" hasCustomPrompt="1"/>
          </p:nvPr>
        </p:nvSpPr>
        <p:spPr>
          <a:xfrm>
            <a:off x="6017143" y="1921978"/>
            <a:ext cx="1874380" cy="1371600"/>
          </a:xfrm>
          <a:solidFill>
            <a:schemeClr val="accent4">
              <a:lumMod val="20000"/>
              <a:lumOff val="80000"/>
            </a:schemeClr>
          </a:solidFill>
        </p:spPr>
        <p:txBody>
          <a:bodyPr rtlCol="0" anchor="ctr" anchorCtr="0">
            <a:normAutofit/>
          </a:bodyPr>
          <a:lstStyle>
            <a:lvl1pPr marL="0" indent="0" algn="ctr">
              <a:buNone/>
              <a:defRPr sz="1800" i="0">
                <a:latin typeface="Meiryo UI" panose="020B0604030504040204" pitchFamily="50" charset="-128"/>
                <a:ea typeface="Meiryo UI" panose="020B0604030504040204" pitchFamily="50" charset="-128"/>
              </a:defRPr>
            </a:lvl1pPr>
          </a:lstStyle>
          <a:p>
            <a:pPr rtl="0"/>
            <a:r>
              <a:rPr lang="ja-JP" altLang="en-US" noProof="0" dirty="0"/>
              <a:t>画像を追加する</a:t>
            </a:r>
          </a:p>
        </p:txBody>
      </p:sp>
      <p:sp>
        <p:nvSpPr>
          <p:cNvPr id="39" name="図プレースホルダー 29" descr="画像を追加する空のプレースホルダー。プレースホルダーをクリックし、追加する画像を選択します。">
            <a:extLst>
              <a:ext uri="{FF2B5EF4-FFF2-40B4-BE49-F238E27FC236}">
                <a16:creationId xmlns:a16="http://schemas.microsoft.com/office/drawing/2014/main" id="{31089E30-35D5-4B63-962C-E69262F8A31B}"/>
              </a:ext>
            </a:extLst>
          </p:cNvPr>
          <p:cNvSpPr>
            <a:spLocks noGrp="1"/>
          </p:cNvSpPr>
          <p:nvPr>
            <p:ph type="pic" sz="quarter" idx="31" hasCustomPrompt="1"/>
          </p:nvPr>
        </p:nvSpPr>
        <p:spPr>
          <a:xfrm>
            <a:off x="6017143" y="3547178"/>
            <a:ext cx="1874380" cy="1371600"/>
          </a:xfrm>
          <a:solidFill>
            <a:schemeClr val="accent4">
              <a:lumMod val="20000"/>
              <a:lumOff val="80000"/>
            </a:schemeClr>
          </a:solidFill>
        </p:spPr>
        <p:txBody>
          <a:bodyPr rtlCol="0" anchor="ctr" anchorCtr="0">
            <a:normAutofit/>
          </a:bodyPr>
          <a:lstStyle>
            <a:lvl1pPr marL="0" indent="0" algn="ctr">
              <a:buNone/>
              <a:defRPr sz="1800" i="0">
                <a:latin typeface="Meiryo UI" panose="020B0604030504040204" pitchFamily="50" charset="-128"/>
                <a:ea typeface="Meiryo UI" panose="020B0604030504040204" pitchFamily="50" charset="-128"/>
              </a:defRPr>
            </a:lvl1pPr>
          </a:lstStyle>
          <a:p>
            <a:pPr rtl="0"/>
            <a:r>
              <a:rPr lang="ja-JP" altLang="en-US" noProof="0" dirty="0"/>
              <a:t>画像を追加する</a:t>
            </a:r>
          </a:p>
        </p:txBody>
      </p:sp>
      <p:sp>
        <p:nvSpPr>
          <p:cNvPr id="40" name="図プレースホルダー 29" descr="画像を追加する空のプレースホルダー。プレースホルダーをクリックし、追加する画像を選択します。">
            <a:extLst>
              <a:ext uri="{FF2B5EF4-FFF2-40B4-BE49-F238E27FC236}">
                <a16:creationId xmlns:a16="http://schemas.microsoft.com/office/drawing/2014/main" id="{294891CE-B5DF-4EC9-BCD1-007200ADE6BF}"/>
              </a:ext>
            </a:extLst>
          </p:cNvPr>
          <p:cNvSpPr>
            <a:spLocks noGrp="1"/>
          </p:cNvSpPr>
          <p:nvPr>
            <p:ph type="pic" sz="quarter" idx="32" hasCustomPrompt="1"/>
          </p:nvPr>
        </p:nvSpPr>
        <p:spPr>
          <a:xfrm>
            <a:off x="6017662" y="5172377"/>
            <a:ext cx="1874380" cy="1371600"/>
          </a:xfrm>
          <a:solidFill>
            <a:schemeClr val="accent4">
              <a:lumMod val="20000"/>
              <a:lumOff val="80000"/>
            </a:schemeClr>
          </a:solidFill>
        </p:spPr>
        <p:txBody>
          <a:bodyPr rtlCol="0" anchor="ctr" anchorCtr="0">
            <a:normAutofit/>
          </a:bodyPr>
          <a:lstStyle>
            <a:lvl1pPr marL="0" indent="0" algn="ctr">
              <a:buNone/>
              <a:defRPr sz="1800" i="0">
                <a:latin typeface="Meiryo UI" panose="020B0604030504040204" pitchFamily="50" charset="-128"/>
                <a:ea typeface="Meiryo UI" panose="020B0604030504040204" pitchFamily="50" charset="-128"/>
              </a:defRPr>
            </a:lvl1pPr>
          </a:lstStyle>
          <a:p>
            <a:pPr rtl="0"/>
            <a:r>
              <a:rPr lang="ja-JP" altLang="en-US" noProof="0" dirty="0"/>
              <a:t>画像を追加する</a:t>
            </a:r>
          </a:p>
        </p:txBody>
      </p:sp>
      <p:sp>
        <p:nvSpPr>
          <p:cNvPr id="53" name="テキスト プレースホルダー 3">
            <a:extLst>
              <a:ext uri="{FF2B5EF4-FFF2-40B4-BE49-F238E27FC236}">
                <a16:creationId xmlns:a16="http://schemas.microsoft.com/office/drawing/2014/main" id="{55A40829-372A-4BD2-9DFD-55A1E0FC7A6C}"/>
              </a:ext>
            </a:extLst>
          </p:cNvPr>
          <p:cNvSpPr>
            <a:spLocks noGrp="1"/>
          </p:cNvSpPr>
          <p:nvPr>
            <p:ph type="body" sz="half" idx="21" hasCustomPrompt="1"/>
          </p:nvPr>
        </p:nvSpPr>
        <p:spPr>
          <a:xfrm>
            <a:off x="8155381" y="269869"/>
            <a:ext cx="3861359" cy="1398509"/>
          </a:xfrm>
        </p:spPr>
        <p:txBody>
          <a:bodyPr numCol="1" rtlCol="0">
            <a:normAutofit/>
          </a:bodyPr>
          <a:lstStyle>
            <a:lvl1pPr marL="0" indent="0">
              <a:lnSpc>
                <a:spcPct val="100000"/>
              </a:lnSpc>
              <a:spcBef>
                <a:spcPts val="600"/>
              </a:spcBef>
              <a:buClr>
                <a:schemeClr val="accent2">
                  <a:lumMod val="50000"/>
                </a:schemeClr>
              </a:buClr>
              <a:buSzPct val="120000"/>
              <a:buFont typeface="+mj-lt"/>
              <a:buNone/>
              <a:defRPr sz="1200" i="0">
                <a:solidFill>
                  <a:schemeClr val="tx1"/>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
        <p:nvSpPr>
          <p:cNvPr id="55" name="テキスト プレースホルダー 3">
            <a:extLst>
              <a:ext uri="{FF2B5EF4-FFF2-40B4-BE49-F238E27FC236}">
                <a16:creationId xmlns:a16="http://schemas.microsoft.com/office/drawing/2014/main" id="{D3ED1463-3FDC-4F77-A490-BB128AEB35E9}"/>
              </a:ext>
            </a:extLst>
          </p:cNvPr>
          <p:cNvSpPr>
            <a:spLocks noGrp="1"/>
          </p:cNvSpPr>
          <p:nvPr>
            <p:ph type="body" sz="half" idx="33" hasCustomPrompt="1"/>
          </p:nvPr>
        </p:nvSpPr>
        <p:spPr>
          <a:xfrm>
            <a:off x="8155381" y="1903490"/>
            <a:ext cx="3861359" cy="1398509"/>
          </a:xfrm>
        </p:spPr>
        <p:txBody>
          <a:bodyPr numCol="1" rtlCol="0">
            <a:normAutofit/>
          </a:bodyPr>
          <a:lstStyle>
            <a:lvl1pPr marL="0" indent="0">
              <a:lnSpc>
                <a:spcPct val="100000"/>
              </a:lnSpc>
              <a:spcBef>
                <a:spcPts val="600"/>
              </a:spcBef>
              <a:buClr>
                <a:schemeClr val="accent2">
                  <a:lumMod val="50000"/>
                </a:schemeClr>
              </a:buClr>
              <a:buSzPct val="120000"/>
              <a:buFont typeface="+mj-lt"/>
              <a:buNone/>
              <a:defRPr sz="1200" i="0">
                <a:solidFill>
                  <a:schemeClr val="tx1"/>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
        <p:nvSpPr>
          <p:cNvPr id="57" name="テキスト プレースホルダー 3">
            <a:extLst>
              <a:ext uri="{FF2B5EF4-FFF2-40B4-BE49-F238E27FC236}">
                <a16:creationId xmlns:a16="http://schemas.microsoft.com/office/drawing/2014/main" id="{66CBE1DF-E937-4AEA-A7F9-8B809516E332}"/>
              </a:ext>
            </a:extLst>
          </p:cNvPr>
          <p:cNvSpPr>
            <a:spLocks noGrp="1"/>
          </p:cNvSpPr>
          <p:nvPr>
            <p:ph type="body" sz="half" idx="35" hasCustomPrompt="1"/>
          </p:nvPr>
        </p:nvSpPr>
        <p:spPr>
          <a:xfrm>
            <a:off x="8155381" y="3537111"/>
            <a:ext cx="3861359" cy="1398509"/>
          </a:xfrm>
        </p:spPr>
        <p:txBody>
          <a:bodyPr numCol="1" rtlCol="0">
            <a:normAutofit/>
          </a:bodyPr>
          <a:lstStyle>
            <a:lvl1pPr marL="0" indent="0">
              <a:lnSpc>
                <a:spcPct val="100000"/>
              </a:lnSpc>
              <a:spcBef>
                <a:spcPts val="600"/>
              </a:spcBef>
              <a:buClr>
                <a:schemeClr val="accent2">
                  <a:lumMod val="50000"/>
                </a:schemeClr>
              </a:buClr>
              <a:buSzPct val="120000"/>
              <a:buFont typeface="+mj-lt"/>
              <a:buNone/>
              <a:defRPr sz="1200" i="0">
                <a:solidFill>
                  <a:schemeClr val="tx1"/>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
        <p:nvSpPr>
          <p:cNvPr id="25" name="テキスト プレースホルダー 3">
            <a:extLst>
              <a:ext uri="{FF2B5EF4-FFF2-40B4-BE49-F238E27FC236}">
                <a16:creationId xmlns:a16="http://schemas.microsoft.com/office/drawing/2014/main" id="{4C47130C-295F-469B-8A2F-DACEF5B5A598}"/>
              </a:ext>
            </a:extLst>
          </p:cNvPr>
          <p:cNvSpPr>
            <a:spLocks noGrp="1"/>
          </p:cNvSpPr>
          <p:nvPr>
            <p:ph type="body" sz="half" idx="11" hasCustomPrompt="1"/>
          </p:nvPr>
        </p:nvSpPr>
        <p:spPr>
          <a:xfrm>
            <a:off x="1927739" y="1480561"/>
            <a:ext cx="3745227" cy="313240"/>
          </a:xfrm>
        </p:spPr>
        <p:txBody>
          <a:bodyPr rtlCol="0">
            <a:noAutofit/>
          </a:bodyPr>
          <a:lstStyle>
            <a:lvl1pPr marL="0" indent="0" algn="l">
              <a:buNone/>
              <a:defRPr sz="1600" i="0">
                <a:solidFill>
                  <a:schemeClr val="accent4">
                    <a:lumMod val="50000"/>
                  </a:schemeClr>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
        <p:nvSpPr>
          <p:cNvPr id="59" name="テキスト プレースホルダー 3">
            <a:extLst>
              <a:ext uri="{FF2B5EF4-FFF2-40B4-BE49-F238E27FC236}">
                <a16:creationId xmlns:a16="http://schemas.microsoft.com/office/drawing/2014/main" id="{A93AA9FB-7091-4FF0-8330-340B0A90ACBB}"/>
              </a:ext>
            </a:extLst>
          </p:cNvPr>
          <p:cNvSpPr>
            <a:spLocks noGrp="1"/>
          </p:cNvSpPr>
          <p:nvPr>
            <p:ph type="body" sz="half" idx="37" hasCustomPrompt="1"/>
          </p:nvPr>
        </p:nvSpPr>
        <p:spPr>
          <a:xfrm>
            <a:off x="8155381" y="5170732"/>
            <a:ext cx="3861359" cy="1398509"/>
          </a:xfrm>
        </p:spPr>
        <p:txBody>
          <a:bodyPr numCol="1" rtlCol="0">
            <a:normAutofit/>
          </a:bodyPr>
          <a:lstStyle>
            <a:lvl1pPr marL="0" indent="0">
              <a:lnSpc>
                <a:spcPct val="100000"/>
              </a:lnSpc>
              <a:spcBef>
                <a:spcPts val="600"/>
              </a:spcBef>
              <a:buClr>
                <a:schemeClr val="accent2">
                  <a:lumMod val="50000"/>
                </a:schemeClr>
              </a:buClr>
              <a:buSzPct val="120000"/>
              <a:buFont typeface="+mj-lt"/>
              <a:buNone/>
              <a:defRPr sz="1200" i="0">
                <a:solidFill>
                  <a:schemeClr val="tx1"/>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
        <p:nvSpPr>
          <p:cNvPr id="23" name="テキスト ボックス 22">
            <a:extLst>
              <a:ext uri="{FF2B5EF4-FFF2-40B4-BE49-F238E27FC236}">
                <a16:creationId xmlns:a16="http://schemas.microsoft.com/office/drawing/2014/main" id="{F58024DC-2BD1-48B2-9B50-F47B3CEF4820}"/>
              </a:ext>
            </a:extLst>
          </p:cNvPr>
          <p:cNvSpPr txBox="1"/>
          <p:nvPr userDrawn="1"/>
        </p:nvSpPr>
        <p:spPr>
          <a:xfrm>
            <a:off x="7880681" y="269869"/>
            <a:ext cx="327334" cy="341632"/>
          </a:xfrm>
          <a:prstGeom prst="rect">
            <a:avLst/>
          </a:prstGeom>
          <a:noFill/>
        </p:spPr>
        <p:txBody>
          <a:bodyPr wrap="none" rtlCol="0">
            <a:spAutoFit/>
          </a:bodyPr>
          <a:lstStyle/>
          <a:p>
            <a:pPr marL="0" lvl="0" indent="0" algn="r" defTabSz="914400" rtl="0" eaLnBrk="1" latinLnBrk="0" hangingPunct="1">
              <a:lnSpc>
                <a:spcPct val="90000"/>
              </a:lnSpc>
              <a:spcBef>
                <a:spcPts val="1000"/>
              </a:spcBef>
              <a:buFont typeface="Arial" panose="020B0604020202020204" pitchFamily="34" charset="0"/>
              <a:buNone/>
            </a:pPr>
            <a:r>
              <a:rPr lang="en-US" altLang="ja-JP" sz="1800" i="0" kern="1200" noProof="0" dirty="0">
                <a:solidFill>
                  <a:schemeClr val="accent4">
                    <a:lumMod val="50000"/>
                  </a:schemeClr>
                </a:solidFill>
                <a:latin typeface="Meiryo UI" panose="020B0604030504040204" pitchFamily="50" charset="-128"/>
                <a:ea typeface="Meiryo UI" panose="020B0604030504040204" pitchFamily="50" charset="-128"/>
                <a:cs typeface="+mn-cs"/>
              </a:rPr>
              <a:t>1</a:t>
            </a:r>
            <a:endParaRPr lang="ja-JP" altLang="en-US" sz="1800" i="0" kern="1200" noProof="0" dirty="0">
              <a:solidFill>
                <a:schemeClr val="accent4">
                  <a:lumMod val="50000"/>
                </a:schemeClr>
              </a:solidFill>
              <a:latin typeface="Meiryo UI" panose="020B0604030504040204" pitchFamily="50" charset="-128"/>
              <a:ea typeface="Meiryo UI" panose="020B0604030504040204" pitchFamily="50" charset="-128"/>
              <a:cs typeface="+mn-cs"/>
            </a:endParaRPr>
          </a:p>
        </p:txBody>
      </p:sp>
      <p:sp>
        <p:nvSpPr>
          <p:cNvPr id="24" name="テキスト ボックス 23">
            <a:extLst>
              <a:ext uri="{FF2B5EF4-FFF2-40B4-BE49-F238E27FC236}">
                <a16:creationId xmlns:a16="http://schemas.microsoft.com/office/drawing/2014/main" id="{277DCCC3-3098-4343-B77B-3D23E8F17FFD}"/>
              </a:ext>
            </a:extLst>
          </p:cNvPr>
          <p:cNvSpPr txBox="1"/>
          <p:nvPr userDrawn="1"/>
        </p:nvSpPr>
        <p:spPr>
          <a:xfrm>
            <a:off x="7880681" y="1902428"/>
            <a:ext cx="327334" cy="341632"/>
          </a:xfrm>
          <a:prstGeom prst="rect">
            <a:avLst/>
          </a:prstGeom>
          <a:noFill/>
        </p:spPr>
        <p:txBody>
          <a:bodyPr wrap="none" rtlCol="0">
            <a:spAutoFit/>
          </a:bodyPr>
          <a:lstStyle/>
          <a:p>
            <a:pPr marL="0" lvl="0" indent="0" algn="r" defTabSz="914400" rtl="0" eaLnBrk="1" latinLnBrk="0" hangingPunct="1">
              <a:lnSpc>
                <a:spcPct val="90000"/>
              </a:lnSpc>
              <a:spcBef>
                <a:spcPts val="1000"/>
              </a:spcBef>
              <a:buFont typeface="Arial" panose="020B0604020202020204" pitchFamily="34" charset="0"/>
              <a:buNone/>
            </a:pPr>
            <a:r>
              <a:rPr lang="en-US" altLang="ja-JP" sz="1800" i="0" kern="1200" noProof="0" dirty="0">
                <a:solidFill>
                  <a:schemeClr val="accent4">
                    <a:lumMod val="50000"/>
                  </a:schemeClr>
                </a:solidFill>
                <a:latin typeface="Meiryo UI" panose="020B0604030504040204" pitchFamily="50" charset="-128"/>
                <a:ea typeface="Meiryo UI" panose="020B0604030504040204" pitchFamily="50" charset="-128"/>
                <a:cs typeface="+mn-cs"/>
              </a:rPr>
              <a:t>2</a:t>
            </a:r>
            <a:endParaRPr lang="ja-JP" altLang="en-US" sz="1800" i="0" kern="1200" noProof="0" dirty="0">
              <a:solidFill>
                <a:schemeClr val="accent4">
                  <a:lumMod val="50000"/>
                </a:schemeClr>
              </a:solidFill>
              <a:latin typeface="Meiryo UI" panose="020B0604030504040204" pitchFamily="50" charset="-128"/>
              <a:ea typeface="Meiryo UI" panose="020B0604030504040204" pitchFamily="50" charset="-128"/>
              <a:cs typeface="+mn-cs"/>
            </a:endParaRPr>
          </a:p>
        </p:txBody>
      </p:sp>
      <p:sp>
        <p:nvSpPr>
          <p:cNvPr id="26" name="テキスト ボックス 25">
            <a:extLst>
              <a:ext uri="{FF2B5EF4-FFF2-40B4-BE49-F238E27FC236}">
                <a16:creationId xmlns:a16="http://schemas.microsoft.com/office/drawing/2014/main" id="{47D9CE1B-5D25-4C27-8C90-7CA8B8B1E7EF}"/>
              </a:ext>
            </a:extLst>
          </p:cNvPr>
          <p:cNvSpPr txBox="1"/>
          <p:nvPr userDrawn="1"/>
        </p:nvSpPr>
        <p:spPr>
          <a:xfrm>
            <a:off x="7880681" y="3534987"/>
            <a:ext cx="327334" cy="341632"/>
          </a:xfrm>
          <a:prstGeom prst="rect">
            <a:avLst/>
          </a:prstGeom>
          <a:noFill/>
        </p:spPr>
        <p:txBody>
          <a:bodyPr wrap="none" rtlCol="0">
            <a:spAutoFit/>
          </a:bodyPr>
          <a:lstStyle/>
          <a:p>
            <a:pPr marL="0" lvl="0" indent="0" algn="r" defTabSz="914400" rtl="0" eaLnBrk="1" latinLnBrk="0" hangingPunct="1">
              <a:lnSpc>
                <a:spcPct val="90000"/>
              </a:lnSpc>
              <a:spcBef>
                <a:spcPts val="1000"/>
              </a:spcBef>
              <a:buFont typeface="Arial" panose="020B0604020202020204" pitchFamily="34" charset="0"/>
              <a:buNone/>
            </a:pPr>
            <a:r>
              <a:rPr lang="en-US" altLang="ja-JP" sz="1800" i="0" kern="1200" noProof="0" dirty="0">
                <a:solidFill>
                  <a:schemeClr val="accent4">
                    <a:lumMod val="50000"/>
                  </a:schemeClr>
                </a:solidFill>
                <a:latin typeface="Meiryo UI" panose="020B0604030504040204" pitchFamily="50" charset="-128"/>
                <a:ea typeface="Meiryo UI" panose="020B0604030504040204" pitchFamily="50" charset="-128"/>
                <a:cs typeface="+mn-cs"/>
              </a:rPr>
              <a:t>3</a:t>
            </a:r>
            <a:endParaRPr lang="ja-JP" altLang="en-US" sz="1800" i="0" kern="1200" noProof="0" dirty="0">
              <a:solidFill>
                <a:schemeClr val="accent4">
                  <a:lumMod val="50000"/>
                </a:schemeClr>
              </a:solidFill>
              <a:latin typeface="Meiryo UI" panose="020B0604030504040204" pitchFamily="50" charset="-128"/>
              <a:ea typeface="Meiryo UI" panose="020B0604030504040204" pitchFamily="50" charset="-128"/>
              <a:cs typeface="+mn-cs"/>
            </a:endParaRPr>
          </a:p>
        </p:txBody>
      </p:sp>
      <p:sp>
        <p:nvSpPr>
          <p:cNvPr id="28" name="テキスト ボックス 27">
            <a:extLst>
              <a:ext uri="{FF2B5EF4-FFF2-40B4-BE49-F238E27FC236}">
                <a16:creationId xmlns:a16="http://schemas.microsoft.com/office/drawing/2014/main" id="{E4D750E6-AF88-4742-9ABE-63A5217AD198}"/>
              </a:ext>
            </a:extLst>
          </p:cNvPr>
          <p:cNvSpPr txBox="1"/>
          <p:nvPr userDrawn="1"/>
        </p:nvSpPr>
        <p:spPr>
          <a:xfrm>
            <a:off x="7880681" y="5167546"/>
            <a:ext cx="327334" cy="341632"/>
          </a:xfrm>
          <a:prstGeom prst="rect">
            <a:avLst/>
          </a:prstGeom>
          <a:noFill/>
        </p:spPr>
        <p:txBody>
          <a:bodyPr wrap="none" rtlCol="0">
            <a:spAutoFit/>
          </a:bodyPr>
          <a:lstStyle/>
          <a:p>
            <a:pPr marL="0" lvl="0" indent="0" algn="r" defTabSz="914400" rtl="0" eaLnBrk="1" latinLnBrk="0" hangingPunct="1">
              <a:lnSpc>
                <a:spcPct val="90000"/>
              </a:lnSpc>
              <a:spcBef>
                <a:spcPts val="1000"/>
              </a:spcBef>
              <a:buFont typeface="Arial" panose="020B0604020202020204" pitchFamily="34" charset="0"/>
              <a:buNone/>
            </a:pPr>
            <a:r>
              <a:rPr lang="en-US" altLang="ja-JP" sz="1800" i="0" kern="1200" noProof="0" dirty="0">
                <a:solidFill>
                  <a:schemeClr val="accent4">
                    <a:lumMod val="50000"/>
                  </a:schemeClr>
                </a:solidFill>
                <a:latin typeface="Meiryo UI" panose="020B0604030504040204" pitchFamily="50" charset="-128"/>
                <a:ea typeface="Meiryo UI" panose="020B0604030504040204" pitchFamily="50" charset="-128"/>
                <a:cs typeface="+mn-cs"/>
              </a:rPr>
              <a:t>4</a:t>
            </a:r>
            <a:endParaRPr lang="ja-JP" altLang="en-US" sz="1800" i="0" kern="1200" noProof="0" dirty="0">
              <a:solidFill>
                <a:schemeClr val="accent4">
                  <a:lumMod val="50000"/>
                </a:schemeClr>
              </a:solidFill>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37677557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5 つの料理のレシピ ブック">
    <p:spTree>
      <p:nvGrpSpPr>
        <p:cNvPr id="1" name=""/>
        <p:cNvGrpSpPr/>
        <p:nvPr/>
      </p:nvGrpSpPr>
      <p:grpSpPr>
        <a:xfrm>
          <a:off x="0" y="0"/>
          <a:ext cx="0" cy="0"/>
          <a:chOff x="0" y="0"/>
          <a:chExt cx="0" cy="0"/>
        </a:xfrm>
      </p:grpSpPr>
      <p:sp>
        <p:nvSpPr>
          <p:cNvPr id="7" name="図プレースホルダー 6" descr="画像を追加する空のプレースホルダー。プレースホルダーをクリックし、追加する画像を選択します。">
            <a:extLst>
              <a:ext uri="{FF2B5EF4-FFF2-40B4-BE49-F238E27FC236}">
                <a16:creationId xmlns:a16="http://schemas.microsoft.com/office/drawing/2014/main" id="{EDAB7103-706C-4D50-B9D9-030D5A29D564}"/>
              </a:ext>
            </a:extLst>
          </p:cNvPr>
          <p:cNvSpPr>
            <a:spLocks noGrp="1"/>
          </p:cNvSpPr>
          <p:nvPr>
            <p:ph type="pic" sz="quarter" idx="10" hasCustomPrompt="1"/>
          </p:nvPr>
        </p:nvSpPr>
        <p:spPr>
          <a:xfrm>
            <a:off x="0" y="0"/>
            <a:ext cx="5998464" cy="6858000"/>
          </a:xfrm>
          <a:solidFill>
            <a:schemeClr val="accent4">
              <a:lumMod val="20000"/>
              <a:lumOff val="80000"/>
            </a:schemeClr>
          </a:solidFill>
        </p:spPr>
        <p:txBody>
          <a:bodyPr rtlCol="0" anchor="ctr"/>
          <a:lstStyle>
            <a:lvl1pPr marL="0" indent="0" algn="ctr">
              <a:buNone/>
              <a:defRPr i="0">
                <a:latin typeface="Meiryo UI" panose="020B0604030504040204" pitchFamily="50" charset="-128"/>
                <a:ea typeface="Meiryo UI" panose="020B0604030504040204" pitchFamily="50" charset="-128"/>
              </a:defRPr>
            </a:lvl1pPr>
          </a:lstStyle>
          <a:p>
            <a:pPr rtl="0"/>
            <a:r>
              <a:rPr lang="ja-JP" altLang="en-US" noProof="0" dirty="0"/>
              <a:t>画像を追加する</a:t>
            </a:r>
          </a:p>
        </p:txBody>
      </p:sp>
      <p:sp>
        <p:nvSpPr>
          <p:cNvPr id="2" name="タイトル 1">
            <a:extLst>
              <a:ext uri="{FF2B5EF4-FFF2-40B4-BE49-F238E27FC236}">
                <a16:creationId xmlns:a16="http://schemas.microsoft.com/office/drawing/2014/main" id="{3D626AAE-852B-4A65-9BB6-7D2C0A1916F8}"/>
              </a:ext>
            </a:extLst>
          </p:cNvPr>
          <p:cNvSpPr>
            <a:spLocks noGrp="1"/>
          </p:cNvSpPr>
          <p:nvPr>
            <p:ph type="title"/>
          </p:nvPr>
        </p:nvSpPr>
        <p:spPr>
          <a:xfrm>
            <a:off x="926592" y="877824"/>
            <a:ext cx="11265408" cy="1179576"/>
          </a:xfrm>
          <a:solidFill>
            <a:schemeClr val="accent4">
              <a:lumMod val="50000"/>
            </a:schemeClr>
          </a:solidFill>
        </p:spPr>
        <p:txBody>
          <a:bodyPr vert="horz" lIns="91440" tIns="45720" rIns="91440" bIns="45720" rtlCol="0" anchor="ctr" anchorCtr="0">
            <a:noAutofit/>
          </a:bodyPr>
          <a:lstStyle>
            <a:lvl1pPr>
              <a:defRPr lang="en-US" sz="3600" i="0">
                <a:solidFill>
                  <a:schemeClr val="bg1"/>
                </a:solidFill>
                <a:latin typeface="Meiryo UI" panose="020B0604030504040204" pitchFamily="50" charset="-128"/>
                <a:ea typeface="Meiryo UI" panose="020B0604030504040204" pitchFamily="50" charset="-128"/>
                <a:cs typeface="+mn-cs"/>
              </a:defRPr>
            </a:lvl1pPr>
          </a:lstStyle>
          <a:p>
            <a:pPr marL="0" lvl="0" indent="0" rtl="0">
              <a:spcBef>
                <a:spcPts val="1000"/>
              </a:spcBef>
              <a:buFont typeface="Arial" panose="020B0604020202020204" pitchFamily="34" charset="0"/>
            </a:pPr>
            <a:r>
              <a:rPr lang="ja-JP" altLang="en-US" noProof="0"/>
              <a:t>マスター タイトルの書式設定</a:t>
            </a:r>
            <a:endParaRPr lang="ja-JP" altLang="en-US" noProof="0" dirty="0"/>
          </a:p>
        </p:txBody>
      </p:sp>
      <p:sp>
        <p:nvSpPr>
          <p:cNvPr id="9" name="テキスト プレースホルダー 27">
            <a:extLst>
              <a:ext uri="{FF2B5EF4-FFF2-40B4-BE49-F238E27FC236}">
                <a16:creationId xmlns:a16="http://schemas.microsoft.com/office/drawing/2014/main" id="{40284018-877E-48C8-A60E-5EA184B0B905}"/>
              </a:ext>
            </a:extLst>
          </p:cNvPr>
          <p:cNvSpPr>
            <a:spLocks noGrp="1"/>
          </p:cNvSpPr>
          <p:nvPr>
            <p:ph type="body" sz="quarter" idx="18" hasCustomPrompt="1"/>
          </p:nvPr>
        </p:nvSpPr>
        <p:spPr>
          <a:xfrm>
            <a:off x="6095998" y="0"/>
            <a:ext cx="5879593" cy="877824"/>
          </a:xfrm>
          <a:noFill/>
          <a:ln>
            <a:noFill/>
          </a:ln>
        </p:spPr>
        <p:txBody>
          <a:bodyPr tIns="91440" bIns="91440" rtlCol="0" anchor="ctr" anchorCtr="0">
            <a:normAutofit/>
          </a:bodyPr>
          <a:lstStyle>
            <a:lvl1pPr marL="0" indent="0" algn="ctr">
              <a:lnSpc>
                <a:spcPct val="100000"/>
              </a:lnSpc>
              <a:spcBef>
                <a:spcPts val="0"/>
              </a:spcBef>
              <a:buNone/>
              <a:defRPr sz="1600" i="0">
                <a:solidFill>
                  <a:schemeClr val="accent4">
                    <a:lumMod val="50000"/>
                  </a:schemeClr>
                </a:solidFill>
                <a:latin typeface="Meiryo UI" panose="020B0604030504040204" pitchFamily="50" charset="-128"/>
                <a:ea typeface="Meiryo UI"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rtl="0"/>
            <a:r>
              <a:rPr lang="ja-JP" altLang="en-US" noProof="0" dirty="0"/>
              <a:t>クリックしてテキストを追加</a:t>
            </a:r>
          </a:p>
        </p:txBody>
      </p:sp>
      <p:sp>
        <p:nvSpPr>
          <p:cNvPr id="12" name="サブタイトル 2">
            <a:extLst>
              <a:ext uri="{FF2B5EF4-FFF2-40B4-BE49-F238E27FC236}">
                <a16:creationId xmlns:a16="http://schemas.microsoft.com/office/drawing/2014/main" id="{861167B6-9741-49DA-A7AF-E1A3352D10C8}"/>
              </a:ext>
            </a:extLst>
          </p:cNvPr>
          <p:cNvSpPr>
            <a:spLocks noGrp="1"/>
          </p:cNvSpPr>
          <p:nvPr>
            <p:ph type="subTitle" idx="20" hasCustomPrompt="1"/>
          </p:nvPr>
        </p:nvSpPr>
        <p:spPr>
          <a:xfrm>
            <a:off x="8785299" y="1735834"/>
            <a:ext cx="3406701" cy="321566"/>
          </a:xfrm>
        </p:spPr>
        <p:txBody>
          <a:bodyPr rtlCol="0">
            <a:normAutofit/>
          </a:bodyPr>
          <a:lstStyle>
            <a:lvl1pPr marL="0" indent="0" algn="r">
              <a:buNone/>
              <a:defRPr sz="1200" i="0">
                <a:solidFill>
                  <a:schemeClr val="bg1"/>
                </a:solidFill>
                <a:latin typeface="Meiryo UI" panose="020B0604030504040204" pitchFamily="50" charset="-128"/>
                <a:ea typeface="Meiryo UI" panose="020B0604030504040204"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ja-JP" altLang="en-US" noProof="0" dirty="0"/>
              <a:t>クリックしてサブタイトルを追加</a:t>
            </a:r>
          </a:p>
        </p:txBody>
      </p:sp>
      <p:sp>
        <p:nvSpPr>
          <p:cNvPr id="14" name="長方形 13">
            <a:extLst>
              <a:ext uri="{FF2B5EF4-FFF2-40B4-BE49-F238E27FC236}">
                <a16:creationId xmlns:a16="http://schemas.microsoft.com/office/drawing/2014/main" id="{913599A2-48DF-45BA-9425-12A5FBCF838E}"/>
              </a:ext>
            </a:extLst>
          </p:cNvPr>
          <p:cNvSpPr/>
          <p:nvPr userDrawn="1"/>
        </p:nvSpPr>
        <p:spPr>
          <a:xfrm>
            <a:off x="5992994" y="6316980"/>
            <a:ext cx="6199006" cy="54102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i="0" noProof="0" dirty="0">
              <a:latin typeface="Meiryo UI" panose="020B0604030504040204" pitchFamily="50" charset="-128"/>
              <a:ea typeface="Meiryo UI" panose="020B0604030504040204" pitchFamily="50" charset="-128"/>
            </a:endParaRPr>
          </a:p>
        </p:txBody>
      </p:sp>
      <p:sp>
        <p:nvSpPr>
          <p:cNvPr id="16" name="テキスト プレースホルダー 3">
            <a:extLst>
              <a:ext uri="{FF2B5EF4-FFF2-40B4-BE49-F238E27FC236}">
                <a16:creationId xmlns:a16="http://schemas.microsoft.com/office/drawing/2014/main" id="{5E29445D-5852-4685-99FA-F6D0EEB71907}"/>
              </a:ext>
            </a:extLst>
          </p:cNvPr>
          <p:cNvSpPr>
            <a:spLocks noGrp="1"/>
          </p:cNvSpPr>
          <p:nvPr>
            <p:ph type="body" sz="half" idx="11" hasCustomPrompt="1"/>
          </p:nvPr>
        </p:nvSpPr>
        <p:spPr>
          <a:xfrm>
            <a:off x="6096000" y="2181537"/>
            <a:ext cx="2856467" cy="267780"/>
          </a:xfrm>
        </p:spPr>
        <p:txBody>
          <a:bodyPr rtlCol="0">
            <a:noAutofit/>
          </a:bodyPr>
          <a:lstStyle>
            <a:lvl1pPr marL="0" indent="0" algn="l">
              <a:buNone/>
              <a:defRPr sz="1600" i="0">
                <a:solidFill>
                  <a:schemeClr val="accent4">
                    <a:lumMod val="50000"/>
                  </a:schemeClr>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
        <p:nvSpPr>
          <p:cNvPr id="17" name="テキスト プレースホルダー 3">
            <a:extLst>
              <a:ext uri="{FF2B5EF4-FFF2-40B4-BE49-F238E27FC236}">
                <a16:creationId xmlns:a16="http://schemas.microsoft.com/office/drawing/2014/main" id="{F8A5A1E2-D455-4943-B46C-912CF46ABA90}"/>
              </a:ext>
            </a:extLst>
          </p:cNvPr>
          <p:cNvSpPr>
            <a:spLocks noGrp="1"/>
          </p:cNvSpPr>
          <p:nvPr>
            <p:ph type="body" sz="half" idx="12" hasCustomPrompt="1"/>
          </p:nvPr>
        </p:nvSpPr>
        <p:spPr>
          <a:xfrm>
            <a:off x="6095999" y="2449317"/>
            <a:ext cx="5879592" cy="1801368"/>
          </a:xfrm>
          <a:noFill/>
        </p:spPr>
        <p:txBody>
          <a:bodyPr wrap="square" numCol="2" spcCol="457200" rtlCol="0">
            <a:noAutofit/>
          </a:bodyPr>
          <a:lstStyle>
            <a:lvl1pPr marL="0" indent="0">
              <a:lnSpc>
                <a:spcPct val="100000"/>
              </a:lnSpc>
              <a:spcBef>
                <a:spcPts val="0"/>
              </a:spcBef>
              <a:buNone/>
              <a:defRPr lang="en-US" sz="1200" i="0" dirty="0">
                <a:latin typeface="Meiryo UI" panose="020B0604030504040204" pitchFamily="50" charset="-128"/>
                <a:ea typeface="Meiryo UI" panose="020B0604030504040204" pitchFamily="50" charset="-128"/>
              </a:defRPr>
            </a:lvl1pPr>
          </a:lstStyle>
          <a:p>
            <a:pPr lvl="0" rtl="0"/>
            <a:r>
              <a:rPr lang="ja-JP" altLang="en-US" noProof="0" dirty="0"/>
              <a:t>クリックしてテキストを追加</a:t>
            </a:r>
          </a:p>
        </p:txBody>
      </p:sp>
      <p:sp>
        <p:nvSpPr>
          <p:cNvPr id="18" name="テキスト プレースホルダー 3">
            <a:extLst>
              <a:ext uri="{FF2B5EF4-FFF2-40B4-BE49-F238E27FC236}">
                <a16:creationId xmlns:a16="http://schemas.microsoft.com/office/drawing/2014/main" id="{03CEA5B5-2DFF-4730-B1C1-7297D81876B7}"/>
              </a:ext>
            </a:extLst>
          </p:cNvPr>
          <p:cNvSpPr>
            <a:spLocks noGrp="1"/>
          </p:cNvSpPr>
          <p:nvPr>
            <p:ph type="body" sz="half" idx="14" hasCustomPrompt="1"/>
          </p:nvPr>
        </p:nvSpPr>
        <p:spPr>
          <a:xfrm>
            <a:off x="6095999" y="4250685"/>
            <a:ext cx="5879592" cy="2014859"/>
          </a:xfrm>
        </p:spPr>
        <p:txBody>
          <a:bodyPr numCol="2" rtlCol="0">
            <a:normAutofit/>
          </a:bodyPr>
          <a:lstStyle>
            <a:lvl1pPr marL="228600" indent="-228600">
              <a:buClr>
                <a:schemeClr val="accent4">
                  <a:lumMod val="50000"/>
                </a:schemeClr>
              </a:buClr>
              <a:buSzPct val="120000"/>
              <a:buFont typeface="+mj-lt"/>
              <a:buAutoNum type="arabicPeriod"/>
              <a:defRPr sz="1200" i="0">
                <a:solidFill>
                  <a:schemeClr val="tx1"/>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
        <p:nvSpPr>
          <p:cNvPr id="19" name="テキスト プレースホルダー 3">
            <a:extLst>
              <a:ext uri="{FF2B5EF4-FFF2-40B4-BE49-F238E27FC236}">
                <a16:creationId xmlns:a16="http://schemas.microsoft.com/office/drawing/2014/main" id="{2B63EEB8-169F-4E42-8938-2B33C50057D9}"/>
              </a:ext>
            </a:extLst>
          </p:cNvPr>
          <p:cNvSpPr>
            <a:spLocks noGrp="1"/>
          </p:cNvSpPr>
          <p:nvPr>
            <p:ph type="body" sz="half" idx="15" hasCustomPrompt="1"/>
          </p:nvPr>
        </p:nvSpPr>
        <p:spPr>
          <a:xfrm>
            <a:off x="6095997" y="6366423"/>
            <a:ext cx="5879593" cy="398762"/>
          </a:xfrm>
        </p:spPr>
        <p:txBody>
          <a:bodyPr numCol="1" rtlCol="0">
            <a:normAutofit/>
          </a:bodyPr>
          <a:lstStyle>
            <a:lvl1pPr marL="0" indent="0">
              <a:buNone/>
              <a:defRPr sz="1000" i="0">
                <a:solidFill>
                  <a:schemeClr val="tx1"/>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Tree>
    <p:extLst>
      <p:ext uri="{BB962C8B-B14F-4D97-AF65-F5344CB8AC3E}">
        <p14:creationId xmlns:p14="http://schemas.microsoft.com/office/powerpoint/2010/main" val="18657840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寄稿者">
    <p:bg>
      <p:bgPr>
        <a:solidFill>
          <a:schemeClr val="accent1">
            <a:lumMod val="50000"/>
          </a:schemeClr>
        </a:solidFill>
        <a:effectLst/>
      </p:bgPr>
    </p:bg>
    <p:spTree>
      <p:nvGrpSpPr>
        <p:cNvPr id="1" name=""/>
        <p:cNvGrpSpPr/>
        <p:nvPr/>
      </p:nvGrpSpPr>
      <p:grpSpPr>
        <a:xfrm>
          <a:off x="0" y="0"/>
          <a:ext cx="0" cy="0"/>
          <a:chOff x="0" y="0"/>
          <a:chExt cx="0" cy="0"/>
        </a:xfrm>
      </p:grpSpPr>
      <p:sp>
        <p:nvSpPr>
          <p:cNvPr id="10" name="タイトル 1">
            <a:extLst>
              <a:ext uri="{FF2B5EF4-FFF2-40B4-BE49-F238E27FC236}">
                <a16:creationId xmlns:a16="http://schemas.microsoft.com/office/drawing/2014/main" id="{C5B73CD6-4AD9-41DA-9481-BA512E885FE5}"/>
              </a:ext>
            </a:extLst>
          </p:cNvPr>
          <p:cNvSpPr>
            <a:spLocks noGrp="1"/>
          </p:cNvSpPr>
          <p:nvPr>
            <p:ph type="title"/>
          </p:nvPr>
        </p:nvSpPr>
        <p:spPr>
          <a:xfrm>
            <a:off x="5981701" y="83820"/>
            <a:ext cx="6050280" cy="1325563"/>
          </a:xfrm>
        </p:spPr>
        <p:txBody>
          <a:bodyPr rtlCol="0">
            <a:normAutofit/>
          </a:bodyPr>
          <a:lstStyle>
            <a:lvl1pPr>
              <a:lnSpc>
                <a:spcPct val="100000"/>
              </a:lnSpc>
              <a:defRPr sz="4800" i="0">
                <a:solidFill>
                  <a:schemeClr val="bg1"/>
                </a:solidFill>
              </a:defRPr>
            </a:lvl1pPr>
          </a:lstStyle>
          <a:p>
            <a:pPr rtl="0"/>
            <a:r>
              <a:rPr lang="ja-JP" altLang="en-US" noProof="0"/>
              <a:t>マスター タイトルの書式設定</a:t>
            </a:r>
            <a:endParaRPr lang="ja-JP" altLang="en-US" noProof="0" dirty="0"/>
          </a:p>
        </p:txBody>
      </p:sp>
      <p:sp>
        <p:nvSpPr>
          <p:cNvPr id="5" name="サブタイトル 2">
            <a:extLst>
              <a:ext uri="{FF2B5EF4-FFF2-40B4-BE49-F238E27FC236}">
                <a16:creationId xmlns:a16="http://schemas.microsoft.com/office/drawing/2014/main" id="{6D233A8E-E8E2-428D-B3B1-4DD2D1AD48F2}"/>
              </a:ext>
            </a:extLst>
          </p:cNvPr>
          <p:cNvSpPr>
            <a:spLocks noGrp="1"/>
          </p:cNvSpPr>
          <p:nvPr>
            <p:ph type="subTitle" idx="10" hasCustomPrompt="1"/>
          </p:nvPr>
        </p:nvSpPr>
        <p:spPr>
          <a:xfrm>
            <a:off x="5981701" y="1409382"/>
            <a:ext cx="6050280" cy="5197157"/>
          </a:xfrm>
        </p:spPr>
        <p:txBody>
          <a:bodyPr rtlCol="0">
            <a:normAutofit/>
          </a:bodyPr>
          <a:lstStyle>
            <a:lvl1pPr marL="0" indent="0" algn="l">
              <a:lnSpc>
                <a:spcPct val="100000"/>
              </a:lnSpc>
              <a:spcBef>
                <a:spcPts val="300"/>
              </a:spcBef>
              <a:buNone/>
              <a:defRPr sz="1600" i="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ja-JP" altLang="en-US" noProof="0" dirty="0"/>
              <a:t>クリックしてサブタイトルを追加</a:t>
            </a:r>
          </a:p>
        </p:txBody>
      </p:sp>
      <p:sp>
        <p:nvSpPr>
          <p:cNvPr id="6" name="図プレースホルダー 4">
            <a:extLst>
              <a:ext uri="{FF2B5EF4-FFF2-40B4-BE49-F238E27FC236}">
                <a16:creationId xmlns:a16="http://schemas.microsoft.com/office/drawing/2014/main" id="{EA2014FC-BC19-4F06-91E1-BBB98A5CE2AA}"/>
              </a:ext>
            </a:extLst>
          </p:cNvPr>
          <p:cNvSpPr>
            <a:spLocks noGrp="1"/>
          </p:cNvSpPr>
          <p:nvPr>
            <p:ph type="pic" sz="quarter" idx="11" hasCustomPrompt="1"/>
          </p:nvPr>
        </p:nvSpPr>
        <p:spPr>
          <a:xfrm>
            <a:off x="0" y="0"/>
            <a:ext cx="5787850" cy="6858000"/>
          </a:xfrm>
          <a:solidFill>
            <a:schemeClr val="tx2">
              <a:lumMod val="20000"/>
              <a:lumOff val="80000"/>
            </a:schemeClr>
          </a:solidFill>
        </p:spPr>
        <p:txBody>
          <a:bodyPr rtlCol="0" anchor="ctr"/>
          <a:lstStyle>
            <a:lvl1pPr marL="0" indent="0" algn="ctr">
              <a:buNone/>
              <a:defRPr i="0"/>
            </a:lvl1pPr>
          </a:lstStyle>
          <a:p>
            <a:pPr rtl="0"/>
            <a:r>
              <a:rPr lang="ja-JP" altLang="en-US" noProof="0" dirty="0"/>
              <a:t>画像を追加する </a:t>
            </a:r>
          </a:p>
        </p:txBody>
      </p:sp>
    </p:spTree>
    <p:extLst>
      <p:ext uri="{BB962C8B-B14F-4D97-AF65-F5344CB8AC3E}">
        <p14:creationId xmlns:p14="http://schemas.microsoft.com/office/powerpoint/2010/main" val="36776795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終了スライド">
    <p:bg>
      <p:bgPr>
        <a:solidFill>
          <a:schemeClr val="accent1">
            <a:lumMod val="50000"/>
          </a:schemeClr>
        </a:solidFill>
        <a:effectLst/>
      </p:bgPr>
    </p:bg>
    <p:spTree>
      <p:nvGrpSpPr>
        <p:cNvPr id="1" name=""/>
        <p:cNvGrpSpPr/>
        <p:nvPr/>
      </p:nvGrpSpPr>
      <p:grpSpPr>
        <a:xfrm>
          <a:off x="0" y="0"/>
          <a:ext cx="0" cy="0"/>
          <a:chOff x="0" y="0"/>
          <a:chExt cx="0" cy="0"/>
        </a:xfrm>
      </p:grpSpPr>
      <p:grpSp>
        <p:nvGrpSpPr>
          <p:cNvPr id="42" name="グループ 41" descr="食品画像の編集">
            <a:extLst>
              <a:ext uri="{FF2B5EF4-FFF2-40B4-BE49-F238E27FC236}">
                <a16:creationId xmlns:a16="http://schemas.microsoft.com/office/drawing/2014/main" id="{314C1EF1-87EB-4B3A-89AA-6D88F06EAEEE}"/>
              </a:ext>
            </a:extLst>
          </p:cNvPr>
          <p:cNvGrpSpPr/>
          <p:nvPr userDrawn="1"/>
        </p:nvGrpSpPr>
        <p:grpSpPr>
          <a:xfrm>
            <a:off x="1" y="-5000"/>
            <a:ext cx="12191999" cy="6864928"/>
            <a:chOff x="1" y="-5000"/>
            <a:chExt cx="12191999" cy="6864928"/>
          </a:xfrm>
        </p:grpSpPr>
        <p:sp>
          <p:nvSpPr>
            <p:cNvPr id="36" name="長方形 35">
              <a:extLst>
                <a:ext uri="{FF2B5EF4-FFF2-40B4-BE49-F238E27FC236}">
                  <a16:creationId xmlns:a16="http://schemas.microsoft.com/office/drawing/2014/main" id="{BB1FDADB-8251-4DB4-B51F-AA2085E3C6F8}"/>
                </a:ext>
              </a:extLst>
            </p:cNvPr>
            <p:cNvSpPr/>
            <p:nvPr userDrawn="1"/>
          </p:nvSpPr>
          <p:spPr>
            <a:xfrm>
              <a:off x="5056909" y="-1"/>
              <a:ext cx="3796146" cy="282632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i="0" noProof="0" dirty="0">
                <a:latin typeface="Meiryo UI" panose="020B0604030504040204" pitchFamily="50" charset="-128"/>
                <a:ea typeface="Meiryo UI" panose="020B0604030504040204" pitchFamily="50" charset="-128"/>
              </a:endParaRPr>
            </a:p>
          </p:txBody>
        </p:sp>
        <p:sp>
          <p:nvSpPr>
            <p:cNvPr id="37" name="長方形 36">
              <a:extLst>
                <a:ext uri="{FF2B5EF4-FFF2-40B4-BE49-F238E27FC236}">
                  <a16:creationId xmlns:a16="http://schemas.microsoft.com/office/drawing/2014/main" id="{544E598E-13F2-4971-A360-6BA465F83FE5}"/>
                </a:ext>
              </a:extLst>
            </p:cNvPr>
            <p:cNvSpPr/>
            <p:nvPr userDrawn="1"/>
          </p:nvSpPr>
          <p:spPr>
            <a:xfrm>
              <a:off x="8862983" y="-5000"/>
              <a:ext cx="3329017" cy="282632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i="0" noProof="0" dirty="0">
                <a:latin typeface="Meiryo UI" panose="020B0604030504040204" pitchFamily="50" charset="-128"/>
                <a:ea typeface="Meiryo UI" panose="020B0604030504040204" pitchFamily="50" charset="-128"/>
              </a:endParaRPr>
            </a:p>
          </p:txBody>
        </p:sp>
        <p:sp>
          <p:nvSpPr>
            <p:cNvPr id="31" name="長方形 30">
              <a:extLst>
                <a:ext uri="{FF2B5EF4-FFF2-40B4-BE49-F238E27FC236}">
                  <a16:creationId xmlns:a16="http://schemas.microsoft.com/office/drawing/2014/main" id="{3664E974-1F4F-4365-B046-F0B3ABF5ADF5}"/>
                </a:ext>
              </a:extLst>
            </p:cNvPr>
            <p:cNvSpPr/>
            <p:nvPr userDrawn="1"/>
          </p:nvSpPr>
          <p:spPr>
            <a:xfrm>
              <a:off x="1" y="2277145"/>
              <a:ext cx="4371108" cy="2949089"/>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i="0" noProof="0" dirty="0">
                <a:latin typeface="Meiryo UI" panose="020B0604030504040204" pitchFamily="50" charset="-128"/>
                <a:ea typeface="Meiryo UI" panose="020B0604030504040204" pitchFamily="50" charset="-128"/>
              </a:endParaRPr>
            </a:p>
          </p:txBody>
        </p:sp>
        <p:sp>
          <p:nvSpPr>
            <p:cNvPr id="35" name="長方形 34">
              <a:extLst>
                <a:ext uri="{FF2B5EF4-FFF2-40B4-BE49-F238E27FC236}">
                  <a16:creationId xmlns:a16="http://schemas.microsoft.com/office/drawing/2014/main" id="{A34587A9-B51D-4D62-B538-D0F0D65AF1A0}"/>
                </a:ext>
              </a:extLst>
            </p:cNvPr>
            <p:cNvSpPr/>
            <p:nvPr userDrawn="1"/>
          </p:nvSpPr>
          <p:spPr>
            <a:xfrm>
              <a:off x="7183582" y="2277145"/>
              <a:ext cx="3590087" cy="294908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i="0" noProof="0" dirty="0">
                <a:latin typeface="Meiryo UI" panose="020B0604030504040204" pitchFamily="50" charset="-128"/>
                <a:ea typeface="Meiryo UI" panose="020B0604030504040204" pitchFamily="50" charset="-128"/>
              </a:endParaRPr>
            </a:p>
          </p:txBody>
        </p:sp>
        <p:sp>
          <p:nvSpPr>
            <p:cNvPr id="39" name="長方形 38">
              <a:extLst>
                <a:ext uri="{FF2B5EF4-FFF2-40B4-BE49-F238E27FC236}">
                  <a16:creationId xmlns:a16="http://schemas.microsoft.com/office/drawing/2014/main" id="{3D609D81-8C6A-4AC8-89D9-81E2FE7B407D}"/>
                </a:ext>
              </a:extLst>
            </p:cNvPr>
            <p:cNvSpPr/>
            <p:nvPr userDrawn="1"/>
          </p:nvSpPr>
          <p:spPr>
            <a:xfrm>
              <a:off x="4058904" y="2277145"/>
              <a:ext cx="2861718" cy="294908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i="0" noProof="0" dirty="0">
                <a:latin typeface="Meiryo UI" panose="020B0604030504040204" pitchFamily="50" charset="-128"/>
                <a:ea typeface="Meiryo UI" panose="020B0604030504040204" pitchFamily="50" charset="-128"/>
              </a:endParaRPr>
            </a:p>
          </p:txBody>
        </p:sp>
        <p:sp>
          <p:nvSpPr>
            <p:cNvPr id="33" name="長方形 32">
              <a:extLst>
                <a:ext uri="{FF2B5EF4-FFF2-40B4-BE49-F238E27FC236}">
                  <a16:creationId xmlns:a16="http://schemas.microsoft.com/office/drawing/2014/main" id="{F0399B2B-8DDE-4AD6-82D5-DDDCFFDEB76D}"/>
                </a:ext>
              </a:extLst>
            </p:cNvPr>
            <p:cNvSpPr/>
            <p:nvPr userDrawn="1"/>
          </p:nvSpPr>
          <p:spPr>
            <a:xfrm>
              <a:off x="5984309" y="4573928"/>
              <a:ext cx="2394108" cy="22860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i="0" noProof="0" dirty="0">
                <a:latin typeface="Meiryo UI" panose="020B0604030504040204" pitchFamily="50" charset="-128"/>
                <a:ea typeface="Meiryo UI" panose="020B0604030504040204" pitchFamily="50" charset="-128"/>
              </a:endParaRPr>
            </a:p>
          </p:txBody>
        </p:sp>
        <p:sp>
          <p:nvSpPr>
            <p:cNvPr id="34" name="長方形 33">
              <a:extLst>
                <a:ext uri="{FF2B5EF4-FFF2-40B4-BE49-F238E27FC236}">
                  <a16:creationId xmlns:a16="http://schemas.microsoft.com/office/drawing/2014/main" id="{591515F0-BF0D-403B-8287-06F400A87DED}"/>
                </a:ext>
              </a:extLst>
            </p:cNvPr>
            <p:cNvSpPr/>
            <p:nvPr userDrawn="1"/>
          </p:nvSpPr>
          <p:spPr>
            <a:xfrm>
              <a:off x="9833970" y="4573928"/>
              <a:ext cx="2353950" cy="2286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i="0" noProof="0" dirty="0">
                <a:latin typeface="Meiryo UI" panose="020B0604030504040204" pitchFamily="50" charset="-128"/>
                <a:ea typeface="Meiryo UI" panose="020B0604030504040204" pitchFamily="50" charset="-128"/>
              </a:endParaRPr>
            </a:p>
          </p:txBody>
        </p:sp>
        <p:sp>
          <p:nvSpPr>
            <p:cNvPr id="32" name="長方形 31">
              <a:extLst>
                <a:ext uri="{FF2B5EF4-FFF2-40B4-BE49-F238E27FC236}">
                  <a16:creationId xmlns:a16="http://schemas.microsoft.com/office/drawing/2014/main" id="{BD609ABF-B194-4497-AE30-E2D5B3BAC2AD}"/>
                </a:ext>
              </a:extLst>
            </p:cNvPr>
            <p:cNvSpPr/>
            <p:nvPr userDrawn="1"/>
          </p:nvSpPr>
          <p:spPr>
            <a:xfrm>
              <a:off x="1720042" y="4573928"/>
              <a:ext cx="2338862" cy="2286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i="0" noProof="0" dirty="0">
                <a:latin typeface="Meiryo UI" panose="020B0604030504040204" pitchFamily="50" charset="-128"/>
                <a:ea typeface="Meiryo UI" panose="020B0604030504040204" pitchFamily="50" charset="-128"/>
              </a:endParaRPr>
            </a:p>
          </p:txBody>
        </p:sp>
      </p:grpSp>
      <p:sp>
        <p:nvSpPr>
          <p:cNvPr id="19" name="図プレースホルダー 4">
            <a:extLst>
              <a:ext uri="{FF2B5EF4-FFF2-40B4-BE49-F238E27FC236}">
                <a16:creationId xmlns:a16="http://schemas.microsoft.com/office/drawing/2014/main" id="{1FFC4A27-82C1-409D-B822-91EB3DF28632}"/>
              </a:ext>
            </a:extLst>
          </p:cNvPr>
          <p:cNvSpPr>
            <a:spLocks noGrp="1"/>
          </p:cNvSpPr>
          <p:nvPr>
            <p:ph type="pic" sz="quarter" idx="10" hasCustomPrompt="1"/>
          </p:nvPr>
        </p:nvSpPr>
        <p:spPr>
          <a:xfrm>
            <a:off x="0" y="-6926"/>
            <a:ext cx="5974381" cy="2284072"/>
          </a:xfrm>
          <a:solidFill>
            <a:schemeClr val="tx2">
              <a:lumMod val="20000"/>
              <a:lumOff val="80000"/>
            </a:schemeClr>
          </a:solidFill>
        </p:spPr>
        <p:txBody>
          <a:bodyPr rtlCol="0" anchor="ctr"/>
          <a:lstStyle>
            <a:lvl1pPr marL="0" indent="0" algn="ctr">
              <a:buNone/>
              <a:defRPr i="0">
                <a:latin typeface="Meiryo UI" panose="020B0604030504040204" pitchFamily="50" charset="-128"/>
                <a:ea typeface="Meiryo UI" panose="020B0604030504040204" pitchFamily="50" charset="-128"/>
              </a:defRPr>
            </a:lvl1pPr>
          </a:lstStyle>
          <a:p>
            <a:pPr rtl="0"/>
            <a:r>
              <a:rPr lang="ja-JP" altLang="en-US" noProof="0" dirty="0"/>
              <a:t>画像を追加する </a:t>
            </a:r>
          </a:p>
        </p:txBody>
      </p:sp>
      <p:sp>
        <p:nvSpPr>
          <p:cNvPr id="20" name="図プレースホルダー 4">
            <a:extLst>
              <a:ext uri="{FF2B5EF4-FFF2-40B4-BE49-F238E27FC236}">
                <a16:creationId xmlns:a16="http://schemas.microsoft.com/office/drawing/2014/main" id="{E517C499-361C-4FCF-8C76-A84557059CA2}"/>
              </a:ext>
            </a:extLst>
          </p:cNvPr>
          <p:cNvSpPr>
            <a:spLocks noGrp="1"/>
          </p:cNvSpPr>
          <p:nvPr>
            <p:ph type="pic" sz="quarter" idx="11" hasCustomPrompt="1"/>
          </p:nvPr>
        </p:nvSpPr>
        <p:spPr>
          <a:xfrm>
            <a:off x="-999" y="4585314"/>
            <a:ext cx="1975104" cy="2272686"/>
          </a:xfrm>
          <a:solidFill>
            <a:schemeClr val="tx2">
              <a:lumMod val="20000"/>
              <a:lumOff val="80000"/>
            </a:schemeClr>
          </a:solidFill>
        </p:spPr>
        <p:txBody>
          <a:bodyPr rtlCol="0" anchor="ctr">
            <a:normAutofit/>
          </a:bodyPr>
          <a:lstStyle>
            <a:lvl1pPr marL="0" indent="0" algn="ctr">
              <a:buNone/>
              <a:defRPr sz="2000" i="0">
                <a:latin typeface="Meiryo UI" panose="020B0604030504040204" pitchFamily="50" charset="-128"/>
                <a:ea typeface="Meiryo UI" panose="020B0604030504040204" pitchFamily="50" charset="-128"/>
              </a:defRPr>
            </a:lvl1pPr>
          </a:lstStyle>
          <a:p>
            <a:pPr rtl="0"/>
            <a:r>
              <a:rPr lang="ja-JP" altLang="en-US" noProof="0" dirty="0"/>
              <a:t>画像を追加する </a:t>
            </a:r>
          </a:p>
        </p:txBody>
      </p:sp>
      <p:sp>
        <p:nvSpPr>
          <p:cNvPr id="21" name="図プレースホルダー 4">
            <a:extLst>
              <a:ext uri="{FF2B5EF4-FFF2-40B4-BE49-F238E27FC236}">
                <a16:creationId xmlns:a16="http://schemas.microsoft.com/office/drawing/2014/main" id="{B0D9F1AE-68C6-45F0-804B-096F9B883B27}"/>
              </a:ext>
            </a:extLst>
          </p:cNvPr>
          <p:cNvSpPr>
            <a:spLocks noGrp="1"/>
          </p:cNvSpPr>
          <p:nvPr>
            <p:ph type="pic" sz="quarter" idx="12" hasCustomPrompt="1"/>
          </p:nvPr>
        </p:nvSpPr>
        <p:spPr>
          <a:xfrm>
            <a:off x="4063276" y="4580316"/>
            <a:ext cx="1911105" cy="2272686"/>
          </a:xfrm>
          <a:solidFill>
            <a:schemeClr val="tx2">
              <a:lumMod val="20000"/>
              <a:lumOff val="80000"/>
            </a:schemeClr>
          </a:solidFill>
        </p:spPr>
        <p:txBody>
          <a:bodyPr rtlCol="0" anchor="ctr">
            <a:normAutofit/>
          </a:bodyPr>
          <a:lstStyle>
            <a:lvl1pPr marL="0" indent="0" algn="ctr">
              <a:buNone/>
              <a:defRPr sz="2000" i="0">
                <a:latin typeface="Meiryo UI" panose="020B0604030504040204" pitchFamily="50" charset="-128"/>
                <a:ea typeface="Meiryo UI" panose="020B0604030504040204" pitchFamily="50" charset="-128"/>
              </a:defRPr>
            </a:lvl1pPr>
          </a:lstStyle>
          <a:p>
            <a:pPr rtl="0"/>
            <a:r>
              <a:rPr lang="ja-JP" altLang="en-US" noProof="0" dirty="0"/>
              <a:t>画像を追加する </a:t>
            </a:r>
          </a:p>
        </p:txBody>
      </p:sp>
      <p:sp>
        <p:nvSpPr>
          <p:cNvPr id="23" name="図プレースホルダー 4">
            <a:extLst>
              <a:ext uri="{FF2B5EF4-FFF2-40B4-BE49-F238E27FC236}">
                <a16:creationId xmlns:a16="http://schemas.microsoft.com/office/drawing/2014/main" id="{143096DE-80D7-48ED-BC3F-2E6D3ED978B7}"/>
              </a:ext>
            </a:extLst>
          </p:cNvPr>
          <p:cNvSpPr>
            <a:spLocks noGrp="1"/>
          </p:cNvSpPr>
          <p:nvPr>
            <p:ph type="pic" sz="quarter" idx="13" hasCustomPrompt="1"/>
          </p:nvPr>
        </p:nvSpPr>
        <p:spPr>
          <a:xfrm>
            <a:off x="5989060" y="2281562"/>
            <a:ext cx="1911105" cy="2272686"/>
          </a:xfrm>
          <a:solidFill>
            <a:schemeClr val="tx2">
              <a:lumMod val="20000"/>
              <a:lumOff val="80000"/>
            </a:schemeClr>
          </a:solidFill>
        </p:spPr>
        <p:txBody>
          <a:bodyPr rtlCol="0" anchor="ctr">
            <a:normAutofit/>
          </a:bodyPr>
          <a:lstStyle>
            <a:lvl1pPr marL="0" indent="0" algn="ctr">
              <a:buNone/>
              <a:defRPr sz="2000" i="0">
                <a:latin typeface="Meiryo UI" panose="020B0604030504040204" pitchFamily="50" charset="-128"/>
                <a:ea typeface="Meiryo UI" panose="020B0604030504040204" pitchFamily="50" charset="-128"/>
              </a:defRPr>
            </a:lvl1pPr>
          </a:lstStyle>
          <a:p>
            <a:pPr rtl="0"/>
            <a:r>
              <a:rPr lang="ja-JP" altLang="en-US" noProof="0" dirty="0"/>
              <a:t>画像を追加する </a:t>
            </a:r>
          </a:p>
        </p:txBody>
      </p:sp>
      <p:sp>
        <p:nvSpPr>
          <p:cNvPr id="24" name="図プレースホルダー 4">
            <a:extLst>
              <a:ext uri="{FF2B5EF4-FFF2-40B4-BE49-F238E27FC236}">
                <a16:creationId xmlns:a16="http://schemas.microsoft.com/office/drawing/2014/main" id="{2A457750-32D8-47A2-A18B-3ED01538E571}"/>
              </a:ext>
            </a:extLst>
          </p:cNvPr>
          <p:cNvSpPr>
            <a:spLocks noGrp="1"/>
          </p:cNvSpPr>
          <p:nvPr>
            <p:ph type="pic" sz="quarter" idx="14" hasCustomPrompt="1"/>
          </p:nvPr>
        </p:nvSpPr>
        <p:spPr>
          <a:xfrm>
            <a:off x="7915979" y="-10803"/>
            <a:ext cx="1911105" cy="2272686"/>
          </a:xfrm>
          <a:solidFill>
            <a:schemeClr val="tx2">
              <a:lumMod val="20000"/>
              <a:lumOff val="80000"/>
            </a:schemeClr>
          </a:solidFill>
        </p:spPr>
        <p:txBody>
          <a:bodyPr rtlCol="0" anchor="ctr">
            <a:normAutofit/>
          </a:bodyPr>
          <a:lstStyle>
            <a:lvl1pPr marL="0" indent="0" algn="ctr">
              <a:buNone/>
              <a:defRPr sz="2000" i="0">
                <a:latin typeface="Meiryo UI" panose="020B0604030504040204" pitchFamily="50" charset="-128"/>
                <a:ea typeface="Meiryo UI" panose="020B0604030504040204" pitchFamily="50" charset="-128"/>
              </a:defRPr>
            </a:lvl1pPr>
          </a:lstStyle>
          <a:p>
            <a:pPr rtl="0"/>
            <a:r>
              <a:rPr lang="ja-JP" altLang="en-US" noProof="0" dirty="0"/>
              <a:t>画像を追加する </a:t>
            </a:r>
          </a:p>
        </p:txBody>
      </p:sp>
      <p:sp>
        <p:nvSpPr>
          <p:cNvPr id="25" name="図プレースホルダー 4">
            <a:extLst>
              <a:ext uri="{FF2B5EF4-FFF2-40B4-BE49-F238E27FC236}">
                <a16:creationId xmlns:a16="http://schemas.microsoft.com/office/drawing/2014/main" id="{E51D20A8-A27D-4E6C-8047-D670C07794AB}"/>
              </a:ext>
            </a:extLst>
          </p:cNvPr>
          <p:cNvSpPr>
            <a:spLocks noGrp="1"/>
          </p:cNvSpPr>
          <p:nvPr>
            <p:ph type="pic" sz="quarter" idx="15" hasCustomPrompt="1"/>
          </p:nvPr>
        </p:nvSpPr>
        <p:spPr>
          <a:xfrm>
            <a:off x="7910183" y="4567581"/>
            <a:ext cx="1911105" cy="2272686"/>
          </a:xfrm>
          <a:solidFill>
            <a:schemeClr val="tx2">
              <a:lumMod val="20000"/>
              <a:lumOff val="80000"/>
            </a:schemeClr>
          </a:solidFill>
        </p:spPr>
        <p:txBody>
          <a:bodyPr rtlCol="0" anchor="ctr">
            <a:normAutofit/>
          </a:bodyPr>
          <a:lstStyle>
            <a:lvl1pPr marL="0" indent="0" algn="ctr">
              <a:buNone/>
              <a:defRPr sz="2000" i="0">
                <a:latin typeface="Meiryo UI" panose="020B0604030504040204" pitchFamily="50" charset="-128"/>
                <a:ea typeface="Meiryo UI" panose="020B0604030504040204" pitchFamily="50" charset="-128"/>
              </a:defRPr>
            </a:lvl1pPr>
          </a:lstStyle>
          <a:p>
            <a:pPr rtl="0"/>
            <a:r>
              <a:rPr lang="ja-JP" altLang="en-US" noProof="0" dirty="0"/>
              <a:t>画像を追加する </a:t>
            </a:r>
          </a:p>
        </p:txBody>
      </p:sp>
      <p:sp>
        <p:nvSpPr>
          <p:cNvPr id="26" name="図プレースホルダー 4">
            <a:extLst>
              <a:ext uri="{FF2B5EF4-FFF2-40B4-BE49-F238E27FC236}">
                <a16:creationId xmlns:a16="http://schemas.microsoft.com/office/drawing/2014/main" id="{3CDA776B-59EE-43C5-AFA5-E86B0457E532}"/>
              </a:ext>
            </a:extLst>
          </p:cNvPr>
          <p:cNvSpPr>
            <a:spLocks noGrp="1"/>
          </p:cNvSpPr>
          <p:nvPr>
            <p:ph type="pic" sz="quarter" idx="16" hasCustomPrompt="1"/>
          </p:nvPr>
        </p:nvSpPr>
        <p:spPr>
          <a:xfrm>
            <a:off x="9838511" y="2277145"/>
            <a:ext cx="2347022" cy="2272686"/>
          </a:xfrm>
          <a:solidFill>
            <a:schemeClr val="tx2">
              <a:lumMod val="20000"/>
              <a:lumOff val="80000"/>
            </a:schemeClr>
          </a:solidFill>
        </p:spPr>
        <p:txBody>
          <a:bodyPr rtlCol="0" anchor="ctr">
            <a:normAutofit/>
          </a:bodyPr>
          <a:lstStyle>
            <a:lvl1pPr marL="0" indent="0" algn="ctr">
              <a:buNone/>
              <a:defRPr sz="2000" i="0">
                <a:latin typeface="Meiryo UI" panose="020B0604030504040204" pitchFamily="50" charset="-128"/>
                <a:ea typeface="Meiryo UI" panose="020B0604030504040204" pitchFamily="50" charset="-128"/>
              </a:defRPr>
            </a:lvl1pPr>
          </a:lstStyle>
          <a:p>
            <a:pPr rtl="0"/>
            <a:r>
              <a:rPr lang="ja-JP" altLang="en-US" noProof="0" dirty="0"/>
              <a:t>画像を追加する </a:t>
            </a:r>
          </a:p>
        </p:txBody>
      </p:sp>
      <p:sp>
        <p:nvSpPr>
          <p:cNvPr id="2" name="タイトル 1">
            <a:extLst>
              <a:ext uri="{FF2B5EF4-FFF2-40B4-BE49-F238E27FC236}">
                <a16:creationId xmlns:a16="http://schemas.microsoft.com/office/drawing/2014/main" id="{2E6A96BD-B6AC-4441-9EB5-EF715B563CC5}"/>
              </a:ext>
            </a:extLst>
          </p:cNvPr>
          <p:cNvSpPr>
            <a:spLocks noGrp="1"/>
          </p:cNvSpPr>
          <p:nvPr>
            <p:ph type="title"/>
          </p:nvPr>
        </p:nvSpPr>
        <p:spPr>
          <a:xfrm>
            <a:off x="231963" y="2688921"/>
            <a:ext cx="5537368" cy="1325563"/>
          </a:xfrm>
        </p:spPr>
        <p:txBody>
          <a:bodyPr rtlCol="0">
            <a:normAutofit/>
          </a:bodyPr>
          <a:lstStyle>
            <a:lvl1pPr>
              <a:defRPr sz="3200" i="0">
                <a:solidFill>
                  <a:schemeClr val="bg1"/>
                </a:solidFill>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spTree>
    <p:extLst>
      <p:ext uri="{BB962C8B-B14F-4D97-AF65-F5344CB8AC3E}">
        <p14:creationId xmlns:p14="http://schemas.microsoft.com/office/powerpoint/2010/main" val="758894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2 つの料理のレシピ ブック">
    <p:spTree>
      <p:nvGrpSpPr>
        <p:cNvPr id="1" name=""/>
        <p:cNvGrpSpPr/>
        <p:nvPr/>
      </p:nvGrpSpPr>
      <p:grpSpPr>
        <a:xfrm>
          <a:off x="0" y="0"/>
          <a:ext cx="0" cy="0"/>
          <a:chOff x="0" y="0"/>
          <a:chExt cx="0" cy="0"/>
        </a:xfrm>
      </p:grpSpPr>
      <p:sp>
        <p:nvSpPr>
          <p:cNvPr id="45" name="長方形 44">
            <a:extLst>
              <a:ext uri="{FF2B5EF4-FFF2-40B4-BE49-F238E27FC236}">
                <a16:creationId xmlns:a16="http://schemas.microsoft.com/office/drawing/2014/main" id="{97A2E64D-B280-49F7-95F5-CD6A24C1EC9B}"/>
              </a:ext>
            </a:extLst>
          </p:cNvPr>
          <p:cNvSpPr/>
          <p:nvPr userDrawn="1"/>
        </p:nvSpPr>
        <p:spPr>
          <a:xfrm>
            <a:off x="8673395" y="0"/>
            <a:ext cx="3518604" cy="6858000"/>
          </a:xfrm>
          <a:prstGeom prst="rect">
            <a:avLst/>
          </a:prstGeom>
          <a:solidFill>
            <a:schemeClr val="accent2">
              <a:lumMod val="20000"/>
              <a:lumOff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rtl="0"/>
            <a:endParaRPr lang="ja-JP" altLang="en-US" i="0" noProof="0" dirty="0">
              <a:latin typeface="Meiryo UI" panose="020B0604030504040204" pitchFamily="50" charset="-128"/>
              <a:ea typeface="Meiryo UI" panose="020B0604030504040204" pitchFamily="50" charset="-128"/>
            </a:endParaRPr>
          </a:p>
        </p:txBody>
      </p:sp>
      <p:sp>
        <p:nvSpPr>
          <p:cNvPr id="23" name="テキスト プレースホルダー 3">
            <a:extLst>
              <a:ext uri="{FF2B5EF4-FFF2-40B4-BE49-F238E27FC236}">
                <a16:creationId xmlns:a16="http://schemas.microsoft.com/office/drawing/2014/main" id="{8FC874B6-474C-46DC-AB76-6E061A973B8A}"/>
              </a:ext>
            </a:extLst>
          </p:cNvPr>
          <p:cNvSpPr>
            <a:spLocks noGrp="1"/>
          </p:cNvSpPr>
          <p:nvPr>
            <p:ph type="body" sz="half" idx="12" hasCustomPrompt="1"/>
          </p:nvPr>
        </p:nvSpPr>
        <p:spPr>
          <a:xfrm>
            <a:off x="9042842" y="493212"/>
            <a:ext cx="2856467" cy="5691020"/>
          </a:xfrm>
        </p:spPr>
        <p:txBody>
          <a:bodyPr numCol="1" rtlCol="0">
            <a:normAutofit/>
          </a:bodyPr>
          <a:lstStyle>
            <a:lvl1pPr marL="233363" indent="-233363">
              <a:lnSpc>
                <a:spcPct val="150000"/>
              </a:lnSpc>
              <a:spcBef>
                <a:spcPts val="0"/>
              </a:spcBef>
              <a:buNone/>
              <a:tabLst>
                <a:tab pos="112713" algn="r"/>
                <a:tab pos="233363" algn="l"/>
              </a:tabLst>
              <a:defRPr sz="1200" i="0">
                <a:solidFill>
                  <a:schemeClr val="accent2">
                    <a:lumMod val="50000"/>
                  </a:schemeClr>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
        <p:nvSpPr>
          <p:cNvPr id="22" name="テキスト プレースホルダー 3">
            <a:extLst>
              <a:ext uri="{FF2B5EF4-FFF2-40B4-BE49-F238E27FC236}">
                <a16:creationId xmlns:a16="http://schemas.microsoft.com/office/drawing/2014/main" id="{425F942B-DAF3-40B3-B77F-A8C9BE692B7D}"/>
              </a:ext>
            </a:extLst>
          </p:cNvPr>
          <p:cNvSpPr>
            <a:spLocks noGrp="1"/>
          </p:cNvSpPr>
          <p:nvPr>
            <p:ph type="body" sz="half" idx="11" hasCustomPrompt="1"/>
          </p:nvPr>
        </p:nvSpPr>
        <p:spPr>
          <a:xfrm>
            <a:off x="9034339" y="167107"/>
            <a:ext cx="2856467" cy="267780"/>
          </a:xfrm>
        </p:spPr>
        <p:txBody>
          <a:bodyPr rtlCol="0">
            <a:noAutofit/>
          </a:bodyPr>
          <a:lstStyle>
            <a:lvl1pPr marL="0" indent="0" algn="l">
              <a:buNone/>
              <a:defRPr sz="1600" i="0">
                <a:solidFill>
                  <a:schemeClr val="accent2">
                    <a:lumMod val="50000"/>
                  </a:schemeClr>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
        <p:nvSpPr>
          <p:cNvPr id="7" name="長方形 6">
            <a:extLst>
              <a:ext uri="{FF2B5EF4-FFF2-40B4-BE49-F238E27FC236}">
                <a16:creationId xmlns:a16="http://schemas.microsoft.com/office/drawing/2014/main" id="{7AAE68E5-082A-4AFA-AC51-54889A99670B}"/>
              </a:ext>
            </a:extLst>
          </p:cNvPr>
          <p:cNvSpPr/>
          <p:nvPr userDrawn="1"/>
        </p:nvSpPr>
        <p:spPr>
          <a:xfrm>
            <a:off x="-15240" y="0"/>
            <a:ext cx="8688635" cy="1181100"/>
          </a:xfrm>
          <a:prstGeom prst="rect">
            <a:avLst/>
          </a:prstGeom>
          <a:solidFill>
            <a:schemeClr val="accent2">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ja-JP" altLang="en-US" i="0" noProof="0" dirty="0">
              <a:latin typeface="Meiryo UI" panose="020B0604030504040204" pitchFamily="50" charset="-128"/>
              <a:ea typeface="Meiryo UI" panose="020B0604030504040204" pitchFamily="50" charset="-128"/>
            </a:endParaRPr>
          </a:p>
        </p:txBody>
      </p:sp>
      <p:sp>
        <p:nvSpPr>
          <p:cNvPr id="20" name="サブタイトル 2">
            <a:extLst>
              <a:ext uri="{FF2B5EF4-FFF2-40B4-BE49-F238E27FC236}">
                <a16:creationId xmlns:a16="http://schemas.microsoft.com/office/drawing/2014/main" id="{14C40663-56FC-4BDA-A2FD-599A32A8CD21}"/>
              </a:ext>
            </a:extLst>
          </p:cNvPr>
          <p:cNvSpPr>
            <a:spLocks noGrp="1"/>
          </p:cNvSpPr>
          <p:nvPr>
            <p:ph type="subTitle" idx="10" hasCustomPrompt="1"/>
          </p:nvPr>
        </p:nvSpPr>
        <p:spPr>
          <a:xfrm>
            <a:off x="198120" y="781224"/>
            <a:ext cx="5296301" cy="399876"/>
          </a:xfrm>
        </p:spPr>
        <p:txBody>
          <a:bodyPr rtlCol="0">
            <a:normAutofit/>
          </a:bodyPr>
          <a:lstStyle>
            <a:lvl1pPr marL="0" indent="0" algn="l">
              <a:buNone/>
              <a:defRPr sz="1600" i="0">
                <a:solidFill>
                  <a:schemeClr val="bg1"/>
                </a:solidFill>
                <a:latin typeface="Meiryo UI" panose="020B0604030504040204" pitchFamily="50" charset="-128"/>
                <a:ea typeface="Meiryo UI" panose="020B0604030504040204"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ja-JP" altLang="en-US" noProof="0" dirty="0"/>
              <a:t>クリックしてサブタイトルを追加</a:t>
            </a:r>
          </a:p>
        </p:txBody>
      </p:sp>
      <p:sp>
        <p:nvSpPr>
          <p:cNvPr id="18" name="タイトル 1">
            <a:extLst>
              <a:ext uri="{FF2B5EF4-FFF2-40B4-BE49-F238E27FC236}">
                <a16:creationId xmlns:a16="http://schemas.microsoft.com/office/drawing/2014/main" id="{6B7BA88D-F843-4122-A255-381B3A7EE79F}"/>
              </a:ext>
            </a:extLst>
          </p:cNvPr>
          <p:cNvSpPr>
            <a:spLocks noGrp="1"/>
          </p:cNvSpPr>
          <p:nvPr>
            <p:ph type="title" hasCustomPrompt="1"/>
          </p:nvPr>
        </p:nvSpPr>
        <p:spPr>
          <a:xfrm>
            <a:off x="213360" y="117834"/>
            <a:ext cx="8460035" cy="634092"/>
          </a:xfrm>
        </p:spPr>
        <p:txBody>
          <a:bodyPr rtlCol="0">
            <a:normAutofit/>
          </a:bodyPr>
          <a:lstStyle>
            <a:lvl1pPr>
              <a:defRPr sz="3600" i="0">
                <a:solidFill>
                  <a:schemeClr val="bg1"/>
                </a:solidFill>
                <a:latin typeface="Meiryo UI" panose="020B0604030504040204" pitchFamily="50" charset="-128"/>
                <a:ea typeface="Meiryo UI" panose="020B0604030504040204" pitchFamily="50" charset="-128"/>
              </a:defRPr>
            </a:lvl1pPr>
          </a:lstStyle>
          <a:p>
            <a:pPr rtl="0"/>
            <a:r>
              <a:rPr lang="ja-JP" altLang="en-US" noProof="0" dirty="0"/>
              <a:t>クリックしてタイトルを追加</a:t>
            </a:r>
          </a:p>
        </p:txBody>
      </p:sp>
      <p:sp>
        <p:nvSpPr>
          <p:cNvPr id="28" name="テキスト プレースホルダー 27">
            <a:extLst>
              <a:ext uri="{FF2B5EF4-FFF2-40B4-BE49-F238E27FC236}">
                <a16:creationId xmlns:a16="http://schemas.microsoft.com/office/drawing/2014/main" id="{2BBF59D2-23BC-4077-814F-E2E3AE580999}"/>
              </a:ext>
            </a:extLst>
          </p:cNvPr>
          <p:cNvSpPr>
            <a:spLocks noGrp="1"/>
          </p:cNvSpPr>
          <p:nvPr>
            <p:ph type="body" sz="quarter" idx="16" hasCustomPrompt="1"/>
          </p:nvPr>
        </p:nvSpPr>
        <p:spPr>
          <a:xfrm>
            <a:off x="198120" y="3898410"/>
            <a:ext cx="2852929" cy="1181100"/>
          </a:xfrm>
          <a:noFill/>
          <a:ln>
            <a:noFill/>
          </a:ln>
        </p:spPr>
        <p:txBody>
          <a:bodyPr tIns="91440" bIns="91440" rtlCol="0" anchor="ctr" anchorCtr="0">
            <a:normAutofit/>
          </a:bodyPr>
          <a:lstStyle>
            <a:lvl1pPr marL="0" indent="0" algn="ctr">
              <a:lnSpc>
                <a:spcPct val="100000"/>
              </a:lnSpc>
              <a:spcBef>
                <a:spcPts val="0"/>
              </a:spcBef>
              <a:buNone/>
              <a:defRPr sz="1200" i="0">
                <a:solidFill>
                  <a:schemeClr val="accent2">
                    <a:lumMod val="50000"/>
                  </a:schemeClr>
                </a:solidFill>
                <a:latin typeface="Meiryo UI" panose="020B0604030504040204" pitchFamily="50" charset="-128"/>
                <a:ea typeface="Meiryo UI"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rtl="0"/>
            <a:r>
              <a:rPr lang="ja-JP" altLang="en-US" noProof="0" dirty="0"/>
              <a:t>クリックしてテキストを追加</a:t>
            </a:r>
          </a:p>
        </p:txBody>
      </p:sp>
      <p:sp>
        <p:nvSpPr>
          <p:cNvPr id="26" name="テキスト プレースホルダー 3">
            <a:extLst>
              <a:ext uri="{FF2B5EF4-FFF2-40B4-BE49-F238E27FC236}">
                <a16:creationId xmlns:a16="http://schemas.microsoft.com/office/drawing/2014/main" id="{65B16179-CC8B-4981-9526-8E3E08E72C6A}"/>
              </a:ext>
            </a:extLst>
          </p:cNvPr>
          <p:cNvSpPr>
            <a:spLocks noGrp="1"/>
          </p:cNvSpPr>
          <p:nvPr>
            <p:ph type="body" sz="half" idx="15" hasCustomPrompt="1"/>
          </p:nvPr>
        </p:nvSpPr>
        <p:spPr>
          <a:xfrm>
            <a:off x="9051718" y="6254225"/>
            <a:ext cx="2856467" cy="485941"/>
          </a:xfrm>
        </p:spPr>
        <p:txBody>
          <a:bodyPr numCol="2" rtlCol="0">
            <a:normAutofit/>
          </a:bodyPr>
          <a:lstStyle>
            <a:lvl1pPr marL="0" indent="0">
              <a:lnSpc>
                <a:spcPct val="100000"/>
              </a:lnSpc>
              <a:spcBef>
                <a:spcPts val="0"/>
              </a:spcBef>
              <a:buNone/>
              <a:defRPr sz="1000" i="0">
                <a:solidFill>
                  <a:schemeClr val="tx1"/>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
        <p:nvSpPr>
          <p:cNvPr id="15" name="図プレースホルダー 29" descr="画像を追加する空のプレースホルダー。プレースホルダーをクリックし、追加する画像を選択します。">
            <a:extLst>
              <a:ext uri="{FF2B5EF4-FFF2-40B4-BE49-F238E27FC236}">
                <a16:creationId xmlns:a16="http://schemas.microsoft.com/office/drawing/2014/main" id="{1216BA9B-211A-403E-8645-BA7B4B237633}"/>
              </a:ext>
            </a:extLst>
          </p:cNvPr>
          <p:cNvSpPr>
            <a:spLocks noGrp="1"/>
          </p:cNvSpPr>
          <p:nvPr>
            <p:ph type="pic" sz="quarter" idx="19" hasCustomPrompt="1"/>
          </p:nvPr>
        </p:nvSpPr>
        <p:spPr>
          <a:xfrm>
            <a:off x="6432432" y="1516966"/>
            <a:ext cx="2194560" cy="1508760"/>
          </a:xfrm>
          <a:solidFill>
            <a:schemeClr val="accent2">
              <a:lumMod val="20000"/>
              <a:lumOff val="80000"/>
            </a:schemeClr>
          </a:solidFill>
        </p:spPr>
        <p:txBody>
          <a:bodyPr rtlCol="0" anchor="ctr" anchorCtr="0">
            <a:normAutofit/>
          </a:bodyPr>
          <a:lstStyle>
            <a:lvl1pPr marL="0" indent="0" algn="ctr">
              <a:buNone/>
              <a:defRPr sz="2000" i="0">
                <a:latin typeface="Meiryo UI" panose="020B0604030504040204" pitchFamily="50" charset="-128"/>
                <a:ea typeface="Meiryo UI" panose="020B0604030504040204" pitchFamily="50" charset="-128"/>
              </a:defRPr>
            </a:lvl1pPr>
          </a:lstStyle>
          <a:p>
            <a:pPr rtl="0"/>
            <a:r>
              <a:rPr lang="ja-JP" altLang="en-US" noProof="0" dirty="0"/>
              <a:t>画像を追加する</a:t>
            </a:r>
          </a:p>
        </p:txBody>
      </p:sp>
      <p:sp>
        <p:nvSpPr>
          <p:cNvPr id="29" name="テキスト プレースホルダー 3">
            <a:extLst>
              <a:ext uri="{FF2B5EF4-FFF2-40B4-BE49-F238E27FC236}">
                <a16:creationId xmlns:a16="http://schemas.microsoft.com/office/drawing/2014/main" id="{B934946C-9253-40AA-84F7-378E3106E765}"/>
              </a:ext>
            </a:extLst>
          </p:cNvPr>
          <p:cNvSpPr>
            <a:spLocks noGrp="1"/>
          </p:cNvSpPr>
          <p:nvPr>
            <p:ph type="body" sz="half" idx="21" hasCustomPrompt="1"/>
          </p:nvPr>
        </p:nvSpPr>
        <p:spPr>
          <a:xfrm>
            <a:off x="3525169" y="1516966"/>
            <a:ext cx="2728244" cy="1474888"/>
          </a:xfrm>
        </p:spPr>
        <p:txBody>
          <a:bodyPr numCol="1" rtlCol="0">
            <a:normAutofit/>
          </a:bodyPr>
          <a:lstStyle>
            <a:lvl1pPr marL="0" indent="0">
              <a:lnSpc>
                <a:spcPct val="100000"/>
              </a:lnSpc>
              <a:spcBef>
                <a:spcPts val="600"/>
              </a:spcBef>
              <a:buClr>
                <a:schemeClr val="accent2">
                  <a:lumMod val="50000"/>
                </a:schemeClr>
              </a:buClr>
              <a:buSzPct val="120000"/>
              <a:buFont typeface="+mj-lt"/>
              <a:buNone/>
              <a:defRPr sz="1200" i="0">
                <a:solidFill>
                  <a:schemeClr val="tx1"/>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
        <p:nvSpPr>
          <p:cNvPr id="30" name="図プレースホルダー 29" descr="画像を追加する空のプレースホルダー。プレースホルダーをクリックし、追加する画像を選択します。">
            <a:extLst>
              <a:ext uri="{FF2B5EF4-FFF2-40B4-BE49-F238E27FC236}">
                <a16:creationId xmlns:a16="http://schemas.microsoft.com/office/drawing/2014/main" id="{69A9EAF2-ED61-42E4-B65B-25E4AA320B13}"/>
              </a:ext>
            </a:extLst>
          </p:cNvPr>
          <p:cNvSpPr>
            <a:spLocks noGrp="1"/>
          </p:cNvSpPr>
          <p:nvPr>
            <p:ph type="pic" sz="quarter" idx="17" hasCustomPrompt="1"/>
          </p:nvPr>
        </p:nvSpPr>
        <p:spPr>
          <a:xfrm>
            <a:off x="199756" y="1078689"/>
            <a:ext cx="2852928" cy="2798064"/>
          </a:xfrm>
          <a:solidFill>
            <a:schemeClr val="accent2">
              <a:lumMod val="20000"/>
              <a:lumOff val="80000"/>
            </a:schemeClr>
          </a:solidFill>
        </p:spPr>
        <p:txBody>
          <a:bodyPr rtlCol="0" anchor="ctr" anchorCtr="0">
            <a:normAutofit/>
          </a:bodyPr>
          <a:lstStyle>
            <a:lvl1pPr marL="0" indent="0" algn="ctr">
              <a:buNone/>
              <a:defRPr sz="2000" i="0">
                <a:latin typeface="Meiryo UI" panose="020B0604030504040204" pitchFamily="50" charset="-128"/>
                <a:ea typeface="Meiryo UI" panose="020B0604030504040204" pitchFamily="50" charset="-128"/>
              </a:defRPr>
            </a:lvl1pPr>
          </a:lstStyle>
          <a:p>
            <a:pPr rtl="0"/>
            <a:r>
              <a:rPr lang="ja-JP" altLang="en-US" noProof="0" dirty="0"/>
              <a:t>画像を追加する</a:t>
            </a:r>
          </a:p>
        </p:txBody>
      </p:sp>
      <p:sp>
        <p:nvSpPr>
          <p:cNvPr id="38" name="テキスト プレースホルダー 3">
            <a:extLst>
              <a:ext uri="{FF2B5EF4-FFF2-40B4-BE49-F238E27FC236}">
                <a16:creationId xmlns:a16="http://schemas.microsoft.com/office/drawing/2014/main" id="{EED0BB26-D2F7-4112-BAFC-D9A66C9DD5EE}"/>
              </a:ext>
            </a:extLst>
          </p:cNvPr>
          <p:cNvSpPr>
            <a:spLocks noGrp="1"/>
          </p:cNvSpPr>
          <p:nvPr>
            <p:ph type="body" sz="half" idx="27" hasCustomPrompt="1"/>
          </p:nvPr>
        </p:nvSpPr>
        <p:spPr>
          <a:xfrm>
            <a:off x="3525169" y="3337745"/>
            <a:ext cx="2728244" cy="1474888"/>
          </a:xfrm>
        </p:spPr>
        <p:txBody>
          <a:bodyPr numCol="1" rtlCol="0">
            <a:normAutofit/>
          </a:bodyPr>
          <a:lstStyle>
            <a:lvl1pPr marL="0" indent="0">
              <a:lnSpc>
                <a:spcPct val="100000"/>
              </a:lnSpc>
              <a:spcBef>
                <a:spcPts val="600"/>
              </a:spcBef>
              <a:buClr>
                <a:schemeClr val="accent2">
                  <a:lumMod val="50000"/>
                </a:schemeClr>
              </a:buClr>
              <a:buSzPct val="120000"/>
              <a:buFont typeface="+mj-lt"/>
              <a:buNone/>
              <a:defRPr sz="1200" i="0">
                <a:solidFill>
                  <a:schemeClr val="tx1"/>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
        <p:nvSpPr>
          <p:cNvPr id="39" name="テキスト プレースホルダー 3">
            <a:extLst>
              <a:ext uri="{FF2B5EF4-FFF2-40B4-BE49-F238E27FC236}">
                <a16:creationId xmlns:a16="http://schemas.microsoft.com/office/drawing/2014/main" id="{647B97E8-F206-4899-A05D-3CEA7763CBD7}"/>
              </a:ext>
            </a:extLst>
          </p:cNvPr>
          <p:cNvSpPr>
            <a:spLocks noGrp="1"/>
          </p:cNvSpPr>
          <p:nvPr>
            <p:ph type="body" sz="half" idx="28" hasCustomPrompt="1"/>
          </p:nvPr>
        </p:nvSpPr>
        <p:spPr>
          <a:xfrm>
            <a:off x="3525169" y="5134461"/>
            <a:ext cx="2728244" cy="1474888"/>
          </a:xfrm>
        </p:spPr>
        <p:txBody>
          <a:bodyPr numCol="1" rtlCol="0">
            <a:normAutofit/>
          </a:bodyPr>
          <a:lstStyle>
            <a:lvl1pPr marL="0" indent="0">
              <a:lnSpc>
                <a:spcPct val="100000"/>
              </a:lnSpc>
              <a:spcBef>
                <a:spcPts val="600"/>
              </a:spcBef>
              <a:buClr>
                <a:schemeClr val="accent2">
                  <a:lumMod val="50000"/>
                </a:schemeClr>
              </a:buClr>
              <a:buSzPct val="120000"/>
              <a:buFont typeface="+mj-lt"/>
              <a:buNone/>
              <a:defRPr sz="1200" i="0">
                <a:solidFill>
                  <a:schemeClr val="tx1"/>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
        <p:nvSpPr>
          <p:cNvPr id="40" name="図プレースホルダー 29" descr="画像を追加する空のプレースホルダー。プレースホルダーをクリックし、追加する画像を選択します。">
            <a:extLst>
              <a:ext uri="{FF2B5EF4-FFF2-40B4-BE49-F238E27FC236}">
                <a16:creationId xmlns:a16="http://schemas.microsoft.com/office/drawing/2014/main" id="{200F5F5B-FD46-4295-B012-F670E320EA6D}"/>
              </a:ext>
            </a:extLst>
          </p:cNvPr>
          <p:cNvSpPr>
            <a:spLocks noGrp="1"/>
          </p:cNvSpPr>
          <p:nvPr>
            <p:ph type="pic" sz="quarter" idx="29" hasCustomPrompt="1"/>
          </p:nvPr>
        </p:nvSpPr>
        <p:spPr>
          <a:xfrm>
            <a:off x="6432432" y="3317693"/>
            <a:ext cx="2194560" cy="1508760"/>
          </a:xfrm>
          <a:solidFill>
            <a:schemeClr val="accent2">
              <a:lumMod val="20000"/>
              <a:lumOff val="80000"/>
            </a:schemeClr>
          </a:solidFill>
        </p:spPr>
        <p:txBody>
          <a:bodyPr rtlCol="0" anchor="ctr" anchorCtr="0">
            <a:normAutofit/>
          </a:bodyPr>
          <a:lstStyle>
            <a:lvl1pPr marL="0" indent="0" algn="ctr">
              <a:buNone/>
              <a:defRPr sz="2000" i="0">
                <a:latin typeface="Meiryo UI" panose="020B0604030504040204" pitchFamily="50" charset="-128"/>
                <a:ea typeface="Meiryo UI" panose="020B0604030504040204" pitchFamily="50" charset="-128"/>
              </a:defRPr>
            </a:lvl1pPr>
          </a:lstStyle>
          <a:p>
            <a:pPr rtl="0"/>
            <a:r>
              <a:rPr lang="ja-JP" altLang="en-US" noProof="0" dirty="0"/>
              <a:t>画像を追加する</a:t>
            </a:r>
          </a:p>
        </p:txBody>
      </p:sp>
      <p:sp>
        <p:nvSpPr>
          <p:cNvPr id="42" name="図プレースホルダー 29" descr="画像を追加する空のプレースホルダー。プレースホルダーをクリックし、追加する画像を選択します。">
            <a:extLst>
              <a:ext uri="{FF2B5EF4-FFF2-40B4-BE49-F238E27FC236}">
                <a16:creationId xmlns:a16="http://schemas.microsoft.com/office/drawing/2014/main" id="{A15085C5-1FA2-4C89-A410-A151654D4090}"/>
              </a:ext>
            </a:extLst>
          </p:cNvPr>
          <p:cNvSpPr>
            <a:spLocks noGrp="1"/>
          </p:cNvSpPr>
          <p:nvPr>
            <p:ph type="pic" sz="quarter" idx="31" hasCustomPrompt="1"/>
          </p:nvPr>
        </p:nvSpPr>
        <p:spPr>
          <a:xfrm>
            <a:off x="6432432" y="5118419"/>
            <a:ext cx="2194560" cy="1508760"/>
          </a:xfrm>
          <a:solidFill>
            <a:schemeClr val="accent2">
              <a:lumMod val="20000"/>
              <a:lumOff val="80000"/>
            </a:schemeClr>
          </a:solidFill>
        </p:spPr>
        <p:txBody>
          <a:bodyPr rtlCol="0" anchor="ctr" anchorCtr="0">
            <a:normAutofit/>
          </a:bodyPr>
          <a:lstStyle>
            <a:lvl1pPr marL="0" indent="0" algn="ctr">
              <a:buNone/>
              <a:defRPr sz="2000" i="0">
                <a:latin typeface="Meiryo UI" panose="020B0604030504040204" pitchFamily="50" charset="-128"/>
                <a:ea typeface="Meiryo UI" panose="020B0604030504040204" pitchFamily="50" charset="-128"/>
              </a:defRPr>
            </a:lvl1pPr>
          </a:lstStyle>
          <a:p>
            <a:pPr rtl="0"/>
            <a:r>
              <a:rPr lang="ja-JP" altLang="en-US" noProof="0" dirty="0"/>
              <a:t>画像を追加する</a:t>
            </a:r>
          </a:p>
        </p:txBody>
      </p:sp>
      <p:sp>
        <p:nvSpPr>
          <p:cNvPr id="21" name="テキスト ボックス 20">
            <a:extLst>
              <a:ext uri="{FF2B5EF4-FFF2-40B4-BE49-F238E27FC236}">
                <a16:creationId xmlns:a16="http://schemas.microsoft.com/office/drawing/2014/main" id="{DE36BD91-F42B-477D-9347-DBA3C0FDC2DB}"/>
              </a:ext>
            </a:extLst>
          </p:cNvPr>
          <p:cNvSpPr txBox="1"/>
          <p:nvPr userDrawn="1"/>
        </p:nvSpPr>
        <p:spPr>
          <a:xfrm>
            <a:off x="3090200" y="1400373"/>
            <a:ext cx="503664" cy="646331"/>
          </a:xfrm>
          <a:prstGeom prst="rect">
            <a:avLst/>
          </a:prstGeom>
          <a:noFill/>
        </p:spPr>
        <p:txBody>
          <a:bodyPr wrap="none" rtlCol="0">
            <a:spAutoFit/>
          </a:bodyPr>
          <a:lstStyle/>
          <a:p>
            <a:pPr marL="0" lvl="0" indent="0" algn="r" defTabSz="914400" rtl="0" eaLnBrk="1" latinLnBrk="0" hangingPunct="1">
              <a:lnSpc>
                <a:spcPct val="90000"/>
              </a:lnSpc>
              <a:spcBef>
                <a:spcPts val="1000"/>
              </a:spcBef>
              <a:buFont typeface="Arial" panose="020B0604020202020204" pitchFamily="34" charset="0"/>
              <a:buNone/>
            </a:pPr>
            <a:r>
              <a:rPr lang="en-US" altLang="ja-JP" sz="4000" i="0" kern="1200" noProof="0" dirty="0">
                <a:solidFill>
                  <a:schemeClr val="accent2">
                    <a:lumMod val="50000"/>
                  </a:schemeClr>
                </a:solidFill>
                <a:latin typeface="Meiryo UI" panose="020B0604030504040204" pitchFamily="50" charset="-128"/>
                <a:ea typeface="Meiryo UI" panose="020B0604030504040204" pitchFamily="50" charset="-128"/>
                <a:cs typeface="+mn-cs"/>
              </a:rPr>
              <a:t>1</a:t>
            </a:r>
          </a:p>
        </p:txBody>
      </p:sp>
      <p:sp>
        <p:nvSpPr>
          <p:cNvPr id="24" name="テキスト ボックス 23">
            <a:extLst>
              <a:ext uri="{FF2B5EF4-FFF2-40B4-BE49-F238E27FC236}">
                <a16:creationId xmlns:a16="http://schemas.microsoft.com/office/drawing/2014/main" id="{8F6A3EC1-DE16-42B6-9619-DF093A5C3C27}"/>
              </a:ext>
            </a:extLst>
          </p:cNvPr>
          <p:cNvSpPr txBox="1"/>
          <p:nvPr userDrawn="1"/>
        </p:nvSpPr>
        <p:spPr>
          <a:xfrm>
            <a:off x="3090200" y="3266751"/>
            <a:ext cx="503664" cy="646331"/>
          </a:xfrm>
          <a:prstGeom prst="rect">
            <a:avLst/>
          </a:prstGeom>
          <a:noFill/>
        </p:spPr>
        <p:txBody>
          <a:bodyPr wrap="none" rtlCol="0">
            <a:spAutoFit/>
          </a:bodyPr>
          <a:lstStyle/>
          <a:p>
            <a:pPr marL="0" lvl="0" indent="0" algn="r" defTabSz="914400" rtl="0" eaLnBrk="1" latinLnBrk="0" hangingPunct="1">
              <a:lnSpc>
                <a:spcPct val="90000"/>
              </a:lnSpc>
              <a:spcBef>
                <a:spcPts val="1000"/>
              </a:spcBef>
              <a:buFont typeface="Arial" panose="020B0604020202020204" pitchFamily="34" charset="0"/>
              <a:buNone/>
            </a:pPr>
            <a:r>
              <a:rPr lang="en-US" altLang="ja-JP" sz="4000" i="0" kern="1200" noProof="0" dirty="0">
                <a:solidFill>
                  <a:schemeClr val="accent2">
                    <a:lumMod val="50000"/>
                  </a:schemeClr>
                </a:solidFill>
                <a:latin typeface="Meiryo UI" panose="020B0604030504040204" pitchFamily="50" charset="-128"/>
                <a:ea typeface="Meiryo UI" panose="020B0604030504040204" pitchFamily="50" charset="-128"/>
                <a:cs typeface="+mn-cs"/>
              </a:rPr>
              <a:t>2</a:t>
            </a:r>
          </a:p>
        </p:txBody>
      </p:sp>
      <p:sp>
        <p:nvSpPr>
          <p:cNvPr id="25" name="テキスト ボックス 24">
            <a:extLst>
              <a:ext uri="{FF2B5EF4-FFF2-40B4-BE49-F238E27FC236}">
                <a16:creationId xmlns:a16="http://schemas.microsoft.com/office/drawing/2014/main" id="{0B4FCA4B-1DE9-4156-B6E1-F7E32DF05D27}"/>
              </a:ext>
            </a:extLst>
          </p:cNvPr>
          <p:cNvSpPr txBox="1"/>
          <p:nvPr userDrawn="1"/>
        </p:nvSpPr>
        <p:spPr>
          <a:xfrm>
            <a:off x="3090200" y="5007869"/>
            <a:ext cx="503664" cy="646331"/>
          </a:xfrm>
          <a:prstGeom prst="rect">
            <a:avLst/>
          </a:prstGeom>
          <a:noFill/>
        </p:spPr>
        <p:txBody>
          <a:bodyPr wrap="none" rtlCol="0">
            <a:spAutoFit/>
          </a:bodyPr>
          <a:lstStyle/>
          <a:p>
            <a:pPr marL="0" lvl="0" indent="0" algn="r" defTabSz="914400" rtl="0" eaLnBrk="1" latinLnBrk="0" hangingPunct="1">
              <a:lnSpc>
                <a:spcPct val="90000"/>
              </a:lnSpc>
              <a:spcBef>
                <a:spcPts val="1000"/>
              </a:spcBef>
              <a:buFont typeface="Arial" panose="020B0604020202020204" pitchFamily="34" charset="0"/>
              <a:buNone/>
            </a:pPr>
            <a:r>
              <a:rPr lang="en-US" altLang="ja-JP" sz="4000" i="0" kern="1200" noProof="0" dirty="0">
                <a:solidFill>
                  <a:schemeClr val="accent2">
                    <a:lumMod val="50000"/>
                  </a:schemeClr>
                </a:solidFill>
                <a:latin typeface="Meiryo UI" panose="020B0604030504040204" pitchFamily="50" charset="-128"/>
                <a:ea typeface="Meiryo UI" panose="020B0604030504040204" pitchFamily="50" charset="-128"/>
                <a:cs typeface="+mn-cs"/>
              </a:rPr>
              <a:t>3</a:t>
            </a:r>
          </a:p>
        </p:txBody>
      </p:sp>
    </p:spTree>
    <p:extLst>
      <p:ext uri="{BB962C8B-B14F-4D97-AF65-F5344CB8AC3E}">
        <p14:creationId xmlns:p14="http://schemas.microsoft.com/office/powerpoint/2010/main" val="2287679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3 つの料理のレシピ ブック">
    <p:spTree>
      <p:nvGrpSpPr>
        <p:cNvPr id="1" name=""/>
        <p:cNvGrpSpPr/>
        <p:nvPr/>
      </p:nvGrpSpPr>
      <p:grpSpPr>
        <a:xfrm>
          <a:off x="0" y="0"/>
          <a:ext cx="0" cy="0"/>
          <a:chOff x="0" y="0"/>
          <a:chExt cx="0" cy="0"/>
        </a:xfrm>
      </p:grpSpPr>
      <p:sp>
        <p:nvSpPr>
          <p:cNvPr id="7" name="長方形 6">
            <a:extLst>
              <a:ext uri="{FF2B5EF4-FFF2-40B4-BE49-F238E27FC236}">
                <a16:creationId xmlns:a16="http://schemas.microsoft.com/office/drawing/2014/main" id="{7AAE68E5-082A-4AFA-AC51-54889A99670B}"/>
              </a:ext>
            </a:extLst>
          </p:cNvPr>
          <p:cNvSpPr/>
          <p:nvPr userDrawn="1"/>
        </p:nvSpPr>
        <p:spPr>
          <a:xfrm>
            <a:off x="-15240" y="0"/>
            <a:ext cx="12207240" cy="1181100"/>
          </a:xfrm>
          <a:prstGeom prst="rect">
            <a:avLst/>
          </a:prstGeom>
          <a:solidFill>
            <a:schemeClr val="accent2">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ja-JP" altLang="en-US" i="0" noProof="0" dirty="0">
              <a:latin typeface="Meiryo UI" panose="020B0604030504040204" pitchFamily="50" charset="-128"/>
              <a:ea typeface="Meiryo UI" panose="020B0604030504040204" pitchFamily="50" charset="-128"/>
            </a:endParaRPr>
          </a:p>
        </p:txBody>
      </p:sp>
      <p:sp>
        <p:nvSpPr>
          <p:cNvPr id="20" name="サブタイトル 2">
            <a:extLst>
              <a:ext uri="{FF2B5EF4-FFF2-40B4-BE49-F238E27FC236}">
                <a16:creationId xmlns:a16="http://schemas.microsoft.com/office/drawing/2014/main" id="{14C40663-56FC-4BDA-A2FD-599A32A8CD21}"/>
              </a:ext>
            </a:extLst>
          </p:cNvPr>
          <p:cNvSpPr>
            <a:spLocks noGrp="1"/>
          </p:cNvSpPr>
          <p:nvPr>
            <p:ph type="subTitle" idx="10" hasCustomPrompt="1"/>
          </p:nvPr>
        </p:nvSpPr>
        <p:spPr>
          <a:xfrm>
            <a:off x="198120" y="805901"/>
            <a:ext cx="8476971" cy="375199"/>
          </a:xfrm>
        </p:spPr>
        <p:txBody>
          <a:bodyPr rtlCol="0">
            <a:normAutofit/>
          </a:bodyPr>
          <a:lstStyle>
            <a:lvl1pPr marL="0" indent="0" algn="l">
              <a:buNone/>
              <a:defRPr sz="1600" i="0">
                <a:solidFill>
                  <a:schemeClr val="bg1"/>
                </a:solidFill>
                <a:latin typeface="Meiryo UI" panose="020B0604030504040204" pitchFamily="50" charset="-128"/>
                <a:ea typeface="Meiryo UI" panose="020B0604030504040204"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ja-JP" altLang="en-US" noProof="0" dirty="0"/>
              <a:t>クリックしてサブタイトルを追加</a:t>
            </a:r>
          </a:p>
        </p:txBody>
      </p:sp>
      <p:sp>
        <p:nvSpPr>
          <p:cNvPr id="18" name="タイトル 1">
            <a:extLst>
              <a:ext uri="{FF2B5EF4-FFF2-40B4-BE49-F238E27FC236}">
                <a16:creationId xmlns:a16="http://schemas.microsoft.com/office/drawing/2014/main" id="{6B7BA88D-F843-4122-A255-381B3A7EE79F}"/>
              </a:ext>
            </a:extLst>
          </p:cNvPr>
          <p:cNvSpPr>
            <a:spLocks noGrp="1"/>
          </p:cNvSpPr>
          <p:nvPr>
            <p:ph type="title" hasCustomPrompt="1"/>
          </p:nvPr>
        </p:nvSpPr>
        <p:spPr>
          <a:xfrm>
            <a:off x="213360" y="117834"/>
            <a:ext cx="8476971" cy="634092"/>
          </a:xfrm>
        </p:spPr>
        <p:txBody>
          <a:bodyPr rtlCol="0">
            <a:normAutofit/>
          </a:bodyPr>
          <a:lstStyle>
            <a:lvl1pPr>
              <a:defRPr sz="3600" i="0">
                <a:solidFill>
                  <a:schemeClr val="bg1"/>
                </a:solidFill>
                <a:latin typeface="Meiryo UI" panose="020B0604030504040204" pitchFamily="50" charset="-128"/>
                <a:ea typeface="Meiryo UI" panose="020B0604030504040204" pitchFamily="50" charset="-128"/>
              </a:defRPr>
            </a:lvl1pPr>
          </a:lstStyle>
          <a:p>
            <a:pPr rtl="0"/>
            <a:r>
              <a:rPr lang="ja-JP" altLang="en-US" noProof="0" dirty="0"/>
              <a:t>クリックしてタイトルを追加</a:t>
            </a:r>
          </a:p>
        </p:txBody>
      </p:sp>
      <p:sp>
        <p:nvSpPr>
          <p:cNvPr id="26" name="テキスト プレースホルダー 3">
            <a:extLst>
              <a:ext uri="{FF2B5EF4-FFF2-40B4-BE49-F238E27FC236}">
                <a16:creationId xmlns:a16="http://schemas.microsoft.com/office/drawing/2014/main" id="{65B16179-CC8B-4981-9526-8E3E08E72C6A}"/>
              </a:ext>
            </a:extLst>
          </p:cNvPr>
          <p:cNvSpPr>
            <a:spLocks noGrp="1"/>
          </p:cNvSpPr>
          <p:nvPr>
            <p:ph type="body" sz="half" idx="15" hasCustomPrompt="1"/>
          </p:nvPr>
        </p:nvSpPr>
        <p:spPr>
          <a:xfrm>
            <a:off x="8936113" y="6291373"/>
            <a:ext cx="3001647" cy="352803"/>
          </a:xfrm>
        </p:spPr>
        <p:txBody>
          <a:bodyPr numCol="1" rtlCol="0">
            <a:normAutofit/>
          </a:bodyPr>
          <a:lstStyle>
            <a:lvl1pPr marL="0" indent="0">
              <a:buNone/>
              <a:defRPr sz="1000" i="0">
                <a:solidFill>
                  <a:schemeClr val="tx1"/>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
        <p:nvSpPr>
          <p:cNvPr id="19" name="テキスト プレースホルダー 3">
            <a:extLst>
              <a:ext uri="{FF2B5EF4-FFF2-40B4-BE49-F238E27FC236}">
                <a16:creationId xmlns:a16="http://schemas.microsoft.com/office/drawing/2014/main" id="{51D8D2EE-CE39-4FED-B22E-D2513633F89E}"/>
              </a:ext>
            </a:extLst>
          </p:cNvPr>
          <p:cNvSpPr>
            <a:spLocks noGrp="1"/>
          </p:cNvSpPr>
          <p:nvPr>
            <p:ph type="body" sz="half" idx="18" hasCustomPrompt="1"/>
          </p:nvPr>
        </p:nvSpPr>
        <p:spPr>
          <a:xfrm>
            <a:off x="8946371" y="1604354"/>
            <a:ext cx="2991390" cy="4678292"/>
          </a:xfrm>
        </p:spPr>
        <p:txBody>
          <a:bodyPr numCol="1" rtlCol="0">
            <a:normAutofit/>
          </a:bodyPr>
          <a:lstStyle>
            <a:lvl1pPr marL="233363" indent="-233363">
              <a:lnSpc>
                <a:spcPct val="150000"/>
              </a:lnSpc>
              <a:spcBef>
                <a:spcPts val="0"/>
              </a:spcBef>
              <a:buNone/>
              <a:tabLst>
                <a:tab pos="112713" algn="r"/>
                <a:tab pos="233363" algn="l"/>
              </a:tabLst>
              <a:defRPr sz="1200" i="0">
                <a:solidFill>
                  <a:schemeClr val="accent2">
                    <a:lumMod val="50000"/>
                  </a:schemeClr>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
        <p:nvSpPr>
          <p:cNvPr id="27" name="テキスト プレースホルダー 3">
            <a:extLst>
              <a:ext uri="{FF2B5EF4-FFF2-40B4-BE49-F238E27FC236}">
                <a16:creationId xmlns:a16="http://schemas.microsoft.com/office/drawing/2014/main" id="{0A7E883A-5927-45B9-A5FB-8EFF513E0CAA}"/>
              </a:ext>
            </a:extLst>
          </p:cNvPr>
          <p:cNvSpPr>
            <a:spLocks noGrp="1"/>
          </p:cNvSpPr>
          <p:nvPr>
            <p:ph type="body" sz="half" idx="19" hasCustomPrompt="1"/>
          </p:nvPr>
        </p:nvSpPr>
        <p:spPr>
          <a:xfrm>
            <a:off x="8946371" y="1295400"/>
            <a:ext cx="3024249" cy="300227"/>
          </a:xfrm>
        </p:spPr>
        <p:txBody>
          <a:bodyPr rtlCol="0">
            <a:noAutofit/>
          </a:bodyPr>
          <a:lstStyle>
            <a:lvl1pPr marL="0" indent="0" algn="l">
              <a:buNone/>
              <a:defRPr sz="1600" i="0">
                <a:solidFill>
                  <a:schemeClr val="accent2">
                    <a:lumMod val="50000"/>
                  </a:schemeClr>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
        <p:nvSpPr>
          <p:cNvPr id="33" name="図プレースホルダー 29" descr="画像を追加する空のプレースホルダー。プレースホルダーをクリックし、追加する画像を選択します。">
            <a:extLst>
              <a:ext uri="{FF2B5EF4-FFF2-40B4-BE49-F238E27FC236}">
                <a16:creationId xmlns:a16="http://schemas.microsoft.com/office/drawing/2014/main" id="{85FEB9CB-F2B1-47F4-9097-30FAF7942942}"/>
              </a:ext>
            </a:extLst>
          </p:cNvPr>
          <p:cNvSpPr>
            <a:spLocks noGrp="1"/>
          </p:cNvSpPr>
          <p:nvPr>
            <p:ph type="pic" sz="quarter" idx="20" hasCustomPrompt="1"/>
          </p:nvPr>
        </p:nvSpPr>
        <p:spPr>
          <a:xfrm>
            <a:off x="221380" y="1313129"/>
            <a:ext cx="2560320" cy="2560320"/>
          </a:xfrm>
          <a:solidFill>
            <a:schemeClr val="accent2">
              <a:lumMod val="20000"/>
              <a:lumOff val="80000"/>
            </a:schemeClr>
          </a:solidFill>
        </p:spPr>
        <p:txBody>
          <a:bodyPr rtlCol="0" anchor="ctr" anchorCtr="0">
            <a:normAutofit/>
          </a:bodyPr>
          <a:lstStyle>
            <a:lvl1pPr marL="0" indent="0" algn="ctr">
              <a:buNone/>
              <a:defRPr sz="2000" i="0">
                <a:latin typeface="Meiryo UI" panose="020B0604030504040204" pitchFamily="50" charset="-128"/>
                <a:ea typeface="Meiryo UI" panose="020B0604030504040204" pitchFamily="50" charset="-128"/>
              </a:defRPr>
            </a:lvl1pPr>
          </a:lstStyle>
          <a:p>
            <a:pPr rtl="0"/>
            <a:r>
              <a:rPr lang="ja-JP" altLang="en-US" noProof="0" dirty="0"/>
              <a:t>画像を追加する</a:t>
            </a:r>
          </a:p>
        </p:txBody>
      </p:sp>
      <p:sp>
        <p:nvSpPr>
          <p:cNvPr id="34" name="テキスト プレースホルダー 3">
            <a:extLst>
              <a:ext uri="{FF2B5EF4-FFF2-40B4-BE49-F238E27FC236}">
                <a16:creationId xmlns:a16="http://schemas.microsoft.com/office/drawing/2014/main" id="{18F989E1-F209-41C2-AEC2-BDDDEE48E1E5}"/>
              </a:ext>
            </a:extLst>
          </p:cNvPr>
          <p:cNvSpPr>
            <a:spLocks noGrp="1"/>
          </p:cNvSpPr>
          <p:nvPr>
            <p:ph type="body" sz="half" idx="21" hasCustomPrompt="1"/>
          </p:nvPr>
        </p:nvSpPr>
        <p:spPr>
          <a:xfrm>
            <a:off x="463625" y="3878284"/>
            <a:ext cx="2316160" cy="2751276"/>
          </a:xfrm>
        </p:spPr>
        <p:txBody>
          <a:bodyPr numCol="1" rtlCol="0">
            <a:normAutofit/>
          </a:bodyPr>
          <a:lstStyle>
            <a:lvl1pPr marL="0" indent="0">
              <a:lnSpc>
                <a:spcPct val="100000"/>
              </a:lnSpc>
              <a:spcBef>
                <a:spcPts val="600"/>
              </a:spcBef>
              <a:buClr>
                <a:schemeClr val="accent2">
                  <a:lumMod val="50000"/>
                </a:schemeClr>
              </a:buClr>
              <a:buSzPct val="120000"/>
              <a:buFont typeface="+mj-lt"/>
              <a:buNone/>
              <a:defRPr sz="1200" i="0">
                <a:solidFill>
                  <a:schemeClr val="tx1"/>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
        <p:nvSpPr>
          <p:cNvPr id="40" name="図プレースホルダー 29" descr="画像を追加する空のプレースホルダー。プレースホルダーをクリックし、追加する画像を選択します。">
            <a:extLst>
              <a:ext uri="{FF2B5EF4-FFF2-40B4-BE49-F238E27FC236}">
                <a16:creationId xmlns:a16="http://schemas.microsoft.com/office/drawing/2014/main" id="{45707C7B-9828-45A7-AF95-4A3BE756BBBA}"/>
              </a:ext>
            </a:extLst>
          </p:cNvPr>
          <p:cNvSpPr>
            <a:spLocks noGrp="1"/>
          </p:cNvSpPr>
          <p:nvPr>
            <p:ph type="pic" sz="quarter" idx="29" hasCustomPrompt="1"/>
          </p:nvPr>
        </p:nvSpPr>
        <p:spPr>
          <a:xfrm>
            <a:off x="3168076" y="1313129"/>
            <a:ext cx="2560320" cy="2560320"/>
          </a:xfrm>
          <a:solidFill>
            <a:schemeClr val="accent2">
              <a:lumMod val="20000"/>
              <a:lumOff val="80000"/>
            </a:schemeClr>
          </a:solidFill>
        </p:spPr>
        <p:txBody>
          <a:bodyPr rtlCol="0" anchor="ctr" anchorCtr="0">
            <a:normAutofit/>
          </a:bodyPr>
          <a:lstStyle>
            <a:lvl1pPr marL="0" indent="0" algn="ctr">
              <a:buNone/>
              <a:defRPr sz="2000" i="0">
                <a:latin typeface="Meiryo UI" panose="020B0604030504040204" pitchFamily="50" charset="-128"/>
                <a:ea typeface="Meiryo UI" panose="020B0604030504040204" pitchFamily="50" charset="-128"/>
              </a:defRPr>
            </a:lvl1pPr>
          </a:lstStyle>
          <a:p>
            <a:pPr rtl="0"/>
            <a:r>
              <a:rPr lang="ja-JP" altLang="en-US" noProof="0" dirty="0"/>
              <a:t>画像を追加する</a:t>
            </a:r>
          </a:p>
        </p:txBody>
      </p:sp>
      <p:sp>
        <p:nvSpPr>
          <p:cNvPr id="41" name="図プレースホルダー 29" descr="画像を追加する空のプレースホルダー。プレースホルダーをクリックし、追加する画像を選択します。">
            <a:extLst>
              <a:ext uri="{FF2B5EF4-FFF2-40B4-BE49-F238E27FC236}">
                <a16:creationId xmlns:a16="http://schemas.microsoft.com/office/drawing/2014/main" id="{56FDA5AA-A766-4B21-8377-9267FFBAE31F}"/>
              </a:ext>
            </a:extLst>
          </p:cNvPr>
          <p:cNvSpPr>
            <a:spLocks noGrp="1"/>
          </p:cNvSpPr>
          <p:nvPr>
            <p:ph type="pic" sz="quarter" idx="31" hasCustomPrompt="1"/>
          </p:nvPr>
        </p:nvSpPr>
        <p:spPr>
          <a:xfrm>
            <a:off x="6114771" y="1313129"/>
            <a:ext cx="2560320" cy="2560320"/>
          </a:xfrm>
          <a:solidFill>
            <a:schemeClr val="accent2">
              <a:lumMod val="20000"/>
              <a:lumOff val="80000"/>
            </a:schemeClr>
          </a:solidFill>
        </p:spPr>
        <p:txBody>
          <a:bodyPr rtlCol="0" anchor="ctr" anchorCtr="0">
            <a:normAutofit/>
          </a:bodyPr>
          <a:lstStyle>
            <a:lvl1pPr marL="0" indent="0" algn="ctr">
              <a:buNone/>
              <a:defRPr sz="2000" i="0">
                <a:latin typeface="Meiryo UI" panose="020B0604030504040204" pitchFamily="50" charset="-128"/>
                <a:ea typeface="Meiryo UI" panose="020B0604030504040204" pitchFamily="50" charset="-128"/>
              </a:defRPr>
            </a:lvl1pPr>
          </a:lstStyle>
          <a:p>
            <a:pPr rtl="0"/>
            <a:r>
              <a:rPr lang="ja-JP" altLang="en-US" noProof="0" dirty="0"/>
              <a:t>画像を追加する</a:t>
            </a:r>
          </a:p>
        </p:txBody>
      </p:sp>
      <p:sp>
        <p:nvSpPr>
          <p:cNvPr id="42" name="テキスト プレースホルダー 3">
            <a:extLst>
              <a:ext uri="{FF2B5EF4-FFF2-40B4-BE49-F238E27FC236}">
                <a16:creationId xmlns:a16="http://schemas.microsoft.com/office/drawing/2014/main" id="{5771C520-4E5C-4853-AE35-F250CB8FB5D8}"/>
              </a:ext>
            </a:extLst>
          </p:cNvPr>
          <p:cNvSpPr>
            <a:spLocks noGrp="1"/>
          </p:cNvSpPr>
          <p:nvPr>
            <p:ph type="body" sz="half" idx="32" hasCustomPrompt="1"/>
          </p:nvPr>
        </p:nvSpPr>
        <p:spPr>
          <a:xfrm>
            <a:off x="3412236" y="3878284"/>
            <a:ext cx="2316160" cy="2751276"/>
          </a:xfrm>
        </p:spPr>
        <p:txBody>
          <a:bodyPr numCol="1" rtlCol="0">
            <a:normAutofit/>
          </a:bodyPr>
          <a:lstStyle>
            <a:lvl1pPr marL="0" indent="0">
              <a:lnSpc>
                <a:spcPct val="100000"/>
              </a:lnSpc>
              <a:spcBef>
                <a:spcPts val="600"/>
              </a:spcBef>
              <a:buClr>
                <a:schemeClr val="accent2">
                  <a:lumMod val="50000"/>
                </a:schemeClr>
              </a:buClr>
              <a:buSzPct val="120000"/>
              <a:buFont typeface="+mj-lt"/>
              <a:buNone/>
              <a:defRPr sz="1200" i="0">
                <a:solidFill>
                  <a:schemeClr val="tx1"/>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
        <p:nvSpPr>
          <p:cNvPr id="44" name="テキスト プレースホルダー 3">
            <a:extLst>
              <a:ext uri="{FF2B5EF4-FFF2-40B4-BE49-F238E27FC236}">
                <a16:creationId xmlns:a16="http://schemas.microsoft.com/office/drawing/2014/main" id="{5C64EC75-B525-40E2-B054-6BA5895D0794}"/>
              </a:ext>
            </a:extLst>
          </p:cNvPr>
          <p:cNvSpPr>
            <a:spLocks noGrp="1"/>
          </p:cNvSpPr>
          <p:nvPr>
            <p:ph type="body" sz="half" idx="34" hasCustomPrompt="1"/>
          </p:nvPr>
        </p:nvSpPr>
        <p:spPr>
          <a:xfrm>
            <a:off x="6349484" y="3878284"/>
            <a:ext cx="2325607" cy="2751276"/>
          </a:xfrm>
        </p:spPr>
        <p:txBody>
          <a:bodyPr numCol="1" rtlCol="0">
            <a:normAutofit/>
          </a:bodyPr>
          <a:lstStyle>
            <a:lvl1pPr marL="0" indent="0">
              <a:lnSpc>
                <a:spcPct val="100000"/>
              </a:lnSpc>
              <a:spcBef>
                <a:spcPts val="600"/>
              </a:spcBef>
              <a:buClr>
                <a:schemeClr val="accent2">
                  <a:lumMod val="50000"/>
                </a:schemeClr>
              </a:buClr>
              <a:buSzPct val="120000"/>
              <a:buFont typeface="+mj-lt"/>
              <a:buNone/>
              <a:defRPr sz="1200" i="0">
                <a:solidFill>
                  <a:schemeClr val="tx1"/>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
        <p:nvSpPr>
          <p:cNvPr id="46" name="テキスト プレースホルダー 27">
            <a:extLst>
              <a:ext uri="{FF2B5EF4-FFF2-40B4-BE49-F238E27FC236}">
                <a16:creationId xmlns:a16="http://schemas.microsoft.com/office/drawing/2014/main" id="{394C56F0-EE6F-474D-AB99-995F044BCB84}"/>
              </a:ext>
            </a:extLst>
          </p:cNvPr>
          <p:cNvSpPr>
            <a:spLocks noGrp="1"/>
          </p:cNvSpPr>
          <p:nvPr>
            <p:ph type="body" sz="quarter" idx="16" hasCustomPrompt="1"/>
          </p:nvPr>
        </p:nvSpPr>
        <p:spPr>
          <a:xfrm>
            <a:off x="8946371" y="213824"/>
            <a:ext cx="2991389" cy="952080"/>
          </a:xfrm>
          <a:noFill/>
          <a:ln>
            <a:noFill/>
          </a:ln>
        </p:spPr>
        <p:txBody>
          <a:bodyPr tIns="91440" bIns="91440" rtlCol="0" anchor="ctr" anchorCtr="0">
            <a:normAutofit/>
          </a:bodyPr>
          <a:lstStyle>
            <a:lvl1pPr marL="0" indent="0" algn="ctr">
              <a:lnSpc>
                <a:spcPct val="100000"/>
              </a:lnSpc>
              <a:spcBef>
                <a:spcPts val="0"/>
              </a:spcBef>
              <a:buNone/>
              <a:defRPr sz="1200" i="0">
                <a:solidFill>
                  <a:schemeClr val="bg1"/>
                </a:solidFill>
                <a:latin typeface="Meiryo UI" panose="020B0604030504040204" pitchFamily="50" charset="-128"/>
                <a:ea typeface="Meiryo UI"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rtl="0"/>
            <a:r>
              <a:rPr lang="ja-JP" altLang="en-US" noProof="0" dirty="0"/>
              <a:t>クリックしてテキストを追加</a:t>
            </a:r>
          </a:p>
        </p:txBody>
      </p:sp>
      <p:sp>
        <p:nvSpPr>
          <p:cNvPr id="2" name="テキスト ボックス 1">
            <a:extLst>
              <a:ext uri="{FF2B5EF4-FFF2-40B4-BE49-F238E27FC236}">
                <a16:creationId xmlns:a16="http://schemas.microsoft.com/office/drawing/2014/main" id="{920B6783-0F8B-4A69-A5F6-7CB50E2B23A8}"/>
              </a:ext>
            </a:extLst>
          </p:cNvPr>
          <p:cNvSpPr txBox="1"/>
          <p:nvPr userDrawn="1"/>
        </p:nvSpPr>
        <p:spPr>
          <a:xfrm>
            <a:off x="140273" y="3873449"/>
            <a:ext cx="375424" cy="424732"/>
          </a:xfrm>
          <a:prstGeom prst="rect">
            <a:avLst/>
          </a:prstGeom>
          <a:noFill/>
        </p:spPr>
        <p:txBody>
          <a:bodyPr wrap="none" rtlCol="0">
            <a:spAutoFit/>
          </a:bodyPr>
          <a:lstStyle/>
          <a:p>
            <a:pPr marL="0" lvl="0" indent="0" algn="ctr" defTabSz="914400" rtl="0" eaLnBrk="1" latinLnBrk="0" hangingPunct="1">
              <a:lnSpc>
                <a:spcPct val="90000"/>
              </a:lnSpc>
              <a:spcBef>
                <a:spcPts val="1000"/>
              </a:spcBef>
              <a:buFont typeface="Arial" panose="020B0604020202020204" pitchFamily="34" charset="0"/>
              <a:buNone/>
            </a:pPr>
            <a:r>
              <a:rPr lang="en-US" altLang="ja-JP" sz="2400" i="0" kern="1200" noProof="0" dirty="0">
                <a:solidFill>
                  <a:schemeClr val="accent2">
                    <a:lumMod val="50000"/>
                  </a:schemeClr>
                </a:solidFill>
                <a:latin typeface="Meiryo UI" panose="020B0604030504040204" pitchFamily="50" charset="-128"/>
                <a:ea typeface="Meiryo UI" panose="020B0604030504040204" pitchFamily="50" charset="-128"/>
                <a:cs typeface="+mn-cs"/>
              </a:rPr>
              <a:t>1</a:t>
            </a:r>
          </a:p>
        </p:txBody>
      </p:sp>
      <p:sp>
        <p:nvSpPr>
          <p:cNvPr id="21" name="テキスト ボックス 20">
            <a:extLst>
              <a:ext uri="{FF2B5EF4-FFF2-40B4-BE49-F238E27FC236}">
                <a16:creationId xmlns:a16="http://schemas.microsoft.com/office/drawing/2014/main" id="{CC4D1335-DA11-4DAC-BCA6-7BB8B148C97F}"/>
              </a:ext>
            </a:extLst>
          </p:cNvPr>
          <p:cNvSpPr txBox="1"/>
          <p:nvPr userDrawn="1"/>
        </p:nvSpPr>
        <p:spPr>
          <a:xfrm>
            <a:off x="3093284" y="3873449"/>
            <a:ext cx="375424" cy="424732"/>
          </a:xfrm>
          <a:prstGeom prst="rect">
            <a:avLst/>
          </a:prstGeom>
          <a:noFill/>
        </p:spPr>
        <p:txBody>
          <a:bodyPr wrap="none" rtlCol="0">
            <a:spAutoFit/>
          </a:bodyPr>
          <a:lstStyle/>
          <a:p>
            <a:pPr marL="0" lvl="0" indent="0" algn="ctr" defTabSz="914400" rtl="0" eaLnBrk="1" latinLnBrk="0" hangingPunct="1">
              <a:lnSpc>
                <a:spcPct val="90000"/>
              </a:lnSpc>
              <a:spcBef>
                <a:spcPts val="1000"/>
              </a:spcBef>
              <a:buFont typeface="Arial" panose="020B0604020202020204" pitchFamily="34" charset="0"/>
              <a:buNone/>
            </a:pPr>
            <a:r>
              <a:rPr lang="en-US" altLang="ja-JP" sz="2400" i="0" kern="1200" noProof="0" dirty="0">
                <a:solidFill>
                  <a:schemeClr val="accent2">
                    <a:lumMod val="50000"/>
                  </a:schemeClr>
                </a:solidFill>
                <a:latin typeface="Meiryo UI" panose="020B0604030504040204" pitchFamily="50" charset="-128"/>
                <a:ea typeface="Meiryo UI" panose="020B0604030504040204" pitchFamily="50" charset="-128"/>
                <a:cs typeface="+mn-cs"/>
              </a:rPr>
              <a:t>2</a:t>
            </a:r>
          </a:p>
        </p:txBody>
      </p:sp>
      <p:sp>
        <p:nvSpPr>
          <p:cNvPr id="22" name="テキスト ボックス 21">
            <a:extLst>
              <a:ext uri="{FF2B5EF4-FFF2-40B4-BE49-F238E27FC236}">
                <a16:creationId xmlns:a16="http://schemas.microsoft.com/office/drawing/2014/main" id="{CB8EECED-0609-4B4F-AE03-A4F22DF062BA}"/>
              </a:ext>
            </a:extLst>
          </p:cNvPr>
          <p:cNvSpPr txBox="1"/>
          <p:nvPr userDrawn="1"/>
        </p:nvSpPr>
        <p:spPr>
          <a:xfrm>
            <a:off x="6046295" y="3873449"/>
            <a:ext cx="375424" cy="424732"/>
          </a:xfrm>
          <a:prstGeom prst="rect">
            <a:avLst/>
          </a:prstGeom>
          <a:noFill/>
        </p:spPr>
        <p:txBody>
          <a:bodyPr wrap="none" rtlCol="0">
            <a:spAutoFit/>
          </a:bodyPr>
          <a:lstStyle/>
          <a:p>
            <a:pPr marL="0" lvl="0" indent="0" algn="ctr" defTabSz="914400" rtl="0" eaLnBrk="1" latinLnBrk="0" hangingPunct="1">
              <a:lnSpc>
                <a:spcPct val="90000"/>
              </a:lnSpc>
              <a:spcBef>
                <a:spcPts val="1000"/>
              </a:spcBef>
              <a:buFont typeface="Arial" panose="020B0604020202020204" pitchFamily="34" charset="0"/>
              <a:buNone/>
            </a:pPr>
            <a:r>
              <a:rPr lang="en-US" altLang="ja-JP" sz="2400" i="0" kern="1200" noProof="0" dirty="0">
                <a:solidFill>
                  <a:schemeClr val="accent2">
                    <a:lumMod val="50000"/>
                  </a:schemeClr>
                </a:solidFill>
                <a:latin typeface="Meiryo UI" panose="020B0604030504040204" pitchFamily="50" charset="-128"/>
                <a:ea typeface="Meiryo UI" panose="020B0604030504040204" pitchFamily="50" charset="-128"/>
                <a:cs typeface="+mn-cs"/>
              </a:rPr>
              <a:t>3</a:t>
            </a:r>
          </a:p>
        </p:txBody>
      </p:sp>
    </p:spTree>
    <p:extLst>
      <p:ext uri="{BB962C8B-B14F-4D97-AF65-F5344CB8AC3E}">
        <p14:creationId xmlns:p14="http://schemas.microsoft.com/office/powerpoint/2010/main" val="2084993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4 つの料理のレシピ ブック">
    <p:spTree>
      <p:nvGrpSpPr>
        <p:cNvPr id="1" name=""/>
        <p:cNvGrpSpPr/>
        <p:nvPr/>
      </p:nvGrpSpPr>
      <p:grpSpPr>
        <a:xfrm>
          <a:off x="0" y="0"/>
          <a:ext cx="0" cy="0"/>
          <a:chOff x="0" y="0"/>
          <a:chExt cx="0" cy="0"/>
        </a:xfrm>
      </p:grpSpPr>
      <p:sp>
        <p:nvSpPr>
          <p:cNvPr id="15" name="長方形 14">
            <a:extLst>
              <a:ext uri="{FF2B5EF4-FFF2-40B4-BE49-F238E27FC236}">
                <a16:creationId xmlns:a16="http://schemas.microsoft.com/office/drawing/2014/main" id="{6D41EDA9-50CC-431D-A9E2-D8B28F1D9DD2}"/>
              </a:ext>
            </a:extLst>
          </p:cNvPr>
          <p:cNvSpPr/>
          <p:nvPr userDrawn="1"/>
        </p:nvSpPr>
        <p:spPr>
          <a:xfrm>
            <a:off x="-15240" y="0"/>
            <a:ext cx="5788152" cy="1181100"/>
          </a:xfrm>
          <a:prstGeom prst="rect">
            <a:avLst/>
          </a:prstGeom>
          <a:solidFill>
            <a:schemeClr val="accent2">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ja-JP" altLang="en-US" i="0" noProof="0" dirty="0">
              <a:latin typeface="Meiryo UI" panose="020B0604030504040204" pitchFamily="50" charset="-128"/>
              <a:ea typeface="Meiryo UI" panose="020B0604030504040204" pitchFamily="50" charset="-128"/>
            </a:endParaRPr>
          </a:p>
        </p:txBody>
      </p:sp>
      <p:sp>
        <p:nvSpPr>
          <p:cNvPr id="20" name="サブタイトル 2">
            <a:extLst>
              <a:ext uri="{FF2B5EF4-FFF2-40B4-BE49-F238E27FC236}">
                <a16:creationId xmlns:a16="http://schemas.microsoft.com/office/drawing/2014/main" id="{14C40663-56FC-4BDA-A2FD-599A32A8CD21}"/>
              </a:ext>
            </a:extLst>
          </p:cNvPr>
          <p:cNvSpPr>
            <a:spLocks noGrp="1"/>
          </p:cNvSpPr>
          <p:nvPr>
            <p:ph type="subTitle" idx="10" hasCustomPrompt="1"/>
          </p:nvPr>
        </p:nvSpPr>
        <p:spPr>
          <a:xfrm>
            <a:off x="2366211" y="859534"/>
            <a:ext cx="3406701" cy="321566"/>
          </a:xfrm>
        </p:spPr>
        <p:txBody>
          <a:bodyPr rtlCol="0">
            <a:normAutofit/>
          </a:bodyPr>
          <a:lstStyle>
            <a:lvl1pPr marL="0" indent="0" algn="r">
              <a:buNone/>
              <a:defRPr sz="1400" i="0">
                <a:solidFill>
                  <a:schemeClr val="bg1"/>
                </a:solidFill>
                <a:latin typeface="Meiryo UI" panose="020B0604030504040204" pitchFamily="50" charset="-128"/>
                <a:ea typeface="Meiryo UI" panose="020B0604030504040204"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ja-JP" altLang="en-US" noProof="0" dirty="0"/>
              <a:t>クリックしてサブタイトルを追加</a:t>
            </a:r>
          </a:p>
        </p:txBody>
      </p:sp>
      <p:sp>
        <p:nvSpPr>
          <p:cNvPr id="18" name="タイトル 1">
            <a:extLst>
              <a:ext uri="{FF2B5EF4-FFF2-40B4-BE49-F238E27FC236}">
                <a16:creationId xmlns:a16="http://schemas.microsoft.com/office/drawing/2014/main" id="{6B7BA88D-F843-4122-A255-381B3A7EE79F}"/>
              </a:ext>
            </a:extLst>
          </p:cNvPr>
          <p:cNvSpPr>
            <a:spLocks noGrp="1"/>
          </p:cNvSpPr>
          <p:nvPr>
            <p:ph type="title" hasCustomPrompt="1"/>
          </p:nvPr>
        </p:nvSpPr>
        <p:spPr>
          <a:xfrm>
            <a:off x="213361" y="165960"/>
            <a:ext cx="5559552" cy="634092"/>
          </a:xfrm>
        </p:spPr>
        <p:txBody>
          <a:bodyPr rtlCol="0">
            <a:normAutofit/>
          </a:bodyPr>
          <a:lstStyle>
            <a:lvl1pPr algn="r">
              <a:defRPr sz="2800" i="0">
                <a:solidFill>
                  <a:schemeClr val="bg1"/>
                </a:solidFill>
                <a:latin typeface="Meiryo UI" panose="020B0604030504040204" pitchFamily="50" charset="-128"/>
                <a:ea typeface="Meiryo UI" panose="020B0604030504040204" pitchFamily="50" charset="-128"/>
              </a:defRPr>
            </a:lvl1pPr>
          </a:lstStyle>
          <a:p>
            <a:pPr rtl="0"/>
            <a:r>
              <a:rPr lang="ja-JP" altLang="en-US" noProof="0" dirty="0"/>
              <a:t>クリックしてタイトルを追加</a:t>
            </a:r>
          </a:p>
        </p:txBody>
      </p:sp>
      <p:sp>
        <p:nvSpPr>
          <p:cNvPr id="19" name="長方形 18">
            <a:extLst>
              <a:ext uri="{FF2B5EF4-FFF2-40B4-BE49-F238E27FC236}">
                <a16:creationId xmlns:a16="http://schemas.microsoft.com/office/drawing/2014/main" id="{BAB15BB6-BF7A-460B-81E4-6CA74B3B1A58}"/>
              </a:ext>
            </a:extLst>
          </p:cNvPr>
          <p:cNvSpPr/>
          <p:nvPr userDrawn="1"/>
        </p:nvSpPr>
        <p:spPr>
          <a:xfrm>
            <a:off x="0" y="1181101"/>
            <a:ext cx="5788152" cy="56769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i="0" noProof="0" dirty="0">
              <a:latin typeface="Meiryo UI" panose="020B0604030504040204" pitchFamily="50" charset="-128"/>
              <a:ea typeface="Meiryo UI" panose="020B0604030504040204" pitchFamily="50" charset="-128"/>
            </a:endParaRPr>
          </a:p>
        </p:txBody>
      </p:sp>
      <p:sp>
        <p:nvSpPr>
          <p:cNvPr id="30" name="図プレースホルダー 29" descr="画像を追加する空のプレースホルダー。プレースホルダーをクリックし、追加する画像を選択します。">
            <a:extLst>
              <a:ext uri="{FF2B5EF4-FFF2-40B4-BE49-F238E27FC236}">
                <a16:creationId xmlns:a16="http://schemas.microsoft.com/office/drawing/2014/main" id="{69A9EAF2-ED61-42E4-B65B-25E4AA320B13}"/>
              </a:ext>
            </a:extLst>
          </p:cNvPr>
          <p:cNvSpPr>
            <a:spLocks noGrp="1"/>
          </p:cNvSpPr>
          <p:nvPr>
            <p:ph type="pic" sz="quarter" idx="17" hasCustomPrompt="1"/>
          </p:nvPr>
        </p:nvSpPr>
        <p:spPr>
          <a:xfrm>
            <a:off x="184077" y="129986"/>
            <a:ext cx="1472184" cy="1444752"/>
          </a:xfrm>
          <a:solidFill>
            <a:schemeClr val="bg1"/>
          </a:solidFill>
        </p:spPr>
        <p:txBody>
          <a:bodyPr rtlCol="0" anchor="ctr" anchorCtr="0">
            <a:normAutofit/>
          </a:bodyPr>
          <a:lstStyle>
            <a:lvl1pPr marL="0" indent="0" algn="ctr">
              <a:buNone/>
              <a:defRPr sz="1800" i="0">
                <a:latin typeface="Meiryo UI" panose="020B0604030504040204" pitchFamily="50" charset="-128"/>
                <a:ea typeface="Meiryo UI" panose="020B0604030504040204" pitchFamily="50" charset="-128"/>
              </a:defRPr>
            </a:lvl1pPr>
          </a:lstStyle>
          <a:p>
            <a:pPr rtl="0"/>
            <a:r>
              <a:rPr lang="ja-JP" altLang="en-US" noProof="0" dirty="0"/>
              <a:t>画像を追加する</a:t>
            </a:r>
          </a:p>
        </p:txBody>
      </p:sp>
      <p:sp>
        <p:nvSpPr>
          <p:cNvPr id="27" name="テキスト プレースホルダー 27">
            <a:extLst>
              <a:ext uri="{FF2B5EF4-FFF2-40B4-BE49-F238E27FC236}">
                <a16:creationId xmlns:a16="http://schemas.microsoft.com/office/drawing/2014/main" id="{7B211DA6-5909-4778-ACCB-FDDE1061AEEB}"/>
              </a:ext>
            </a:extLst>
          </p:cNvPr>
          <p:cNvSpPr>
            <a:spLocks noGrp="1"/>
          </p:cNvSpPr>
          <p:nvPr>
            <p:ph type="body" sz="quarter" idx="18" hasCustomPrompt="1"/>
          </p:nvPr>
        </p:nvSpPr>
        <p:spPr>
          <a:xfrm>
            <a:off x="184078" y="1886336"/>
            <a:ext cx="1472184" cy="1971790"/>
          </a:xfrm>
          <a:noFill/>
          <a:ln>
            <a:noFill/>
          </a:ln>
        </p:spPr>
        <p:txBody>
          <a:bodyPr tIns="91440" bIns="91440" rtlCol="0" anchor="t" anchorCtr="0">
            <a:normAutofit/>
          </a:bodyPr>
          <a:lstStyle>
            <a:lvl1pPr marL="0" indent="0" algn="ctr">
              <a:lnSpc>
                <a:spcPct val="100000"/>
              </a:lnSpc>
              <a:spcBef>
                <a:spcPts val="0"/>
              </a:spcBef>
              <a:buNone/>
              <a:defRPr sz="1200" i="0">
                <a:solidFill>
                  <a:schemeClr val="accent2">
                    <a:lumMod val="50000"/>
                  </a:schemeClr>
                </a:solidFill>
                <a:latin typeface="Meiryo UI" panose="020B0604030504040204" pitchFamily="50" charset="-128"/>
                <a:ea typeface="Meiryo UI"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rtl="0"/>
            <a:r>
              <a:rPr lang="ja-JP" altLang="en-US" noProof="0" dirty="0"/>
              <a:t>クリックしてテキストを追加</a:t>
            </a:r>
          </a:p>
        </p:txBody>
      </p:sp>
      <p:sp>
        <p:nvSpPr>
          <p:cNvPr id="34" name="テキスト プレースホルダー 3">
            <a:extLst>
              <a:ext uri="{FF2B5EF4-FFF2-40B4-BE49-F238E27FC236}">
                <a16:creationId xmlns:a16="http://schemas.microsoft.com/office/drawing/2014/main" id="{5EFB9AC3-DB43-4B4E-B74E-1ED156A18510}"/>
              </a:ext>
            </a:extLst>
          </p:cNvPr>
          <p:cNvSpPr>
            <a:spLocks noGrp="1"/>
          </p:cNvSpPr>
          <p:nvPr>
            <p:ph type="body" sz="half" idx="12" hasCustomPrompt="1"/>
          </p:nvPr>
        </p:nvSpPr>
        <p:spPr>
          <a:xfrm>
            <a:off x="1933678" y="1886336"/>
            <a:ext cx="3745227" cy="4516873"/>
          </a:xfrm>
        </p:spPr>
        <p:txBody>
          <a:bodyPr numCol="1" rtlCol="0">
            <a:normAutofit/>
          </a:bodyPr>
          <a:lstStyle>
            <a:lvl1pPr marL="233363" indent="-233363">
              <a:lnSpc>
                <a:spcPct val="150000"/>
              </a:lnSpc>
              <a:spcBef>
                <a:spcPts val="0"/>
              </a:spcBef>
              <a:buNone/>
              <a:tabLst>
                <a:tab pos="112713" algn="r"/>
                <a:tab pos="233363" algn="l"/>
              </a:tabLst>
              <a:defRPr sz="1200" i="0">
                <a:solidFill>
                  <a:schemeClr val="accent2">
                    <a:lumMod val="50000"/>
                  </a:schemeClr>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
        <p:nvSpPr>
          <p:cNvPr id="36" name="テキスト プレースホルダー 3">
            <a:extLst>
              <a:ext uri="{FF2B5EF4-FFF2-40B4-BE49-F238E27FC236}">
                <a16:creationId xmlns:a16="http://schemas.microsoft.com/office/drawing/2014/main" id="{1808718C-849A-4063-A7DB-6A25E4823A61}"/>
              </a:ext>
            </a:extLst>
          </p:cNvPr>
          <p:cNvSpPr>
            <a:spLocks noGrp="1"/>
          </p:cNvSpPr>
          <p:nvPr>
            <p:ph type="body" sz="half" idx="15" hasCustomPrompt="1"/>
          </p:nvPr>
        </p:nvSpPr>
        <p:spPr>
          <a:xfrm>
            <a:off x="1942554" y="6477581"/>
            <a:ext cx="3735869" cy="326903"/>
          </a:xfrm>
        </p:spPr>
        <p:txBody>
          <a:bodyPr numCol="2" rtlCol="0">
            <a:normAutofit/>
          </a:bodyPr>
          <a:lstStyle>
            <a:lvl1pPr marL="0" indent="0">
              <a:lnSpc>
                <a:spcPct val="100000"/>
              </a:lnSpc>
              <a:spcBef>
                <a:spcPts val="0"/>
              </a:spcBef>
              <a:buNone/>
              <a:defRPr sz="1000" i="0">
                <a:solidFill>
                  <a:schemeClr val="tx1"/>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栄養情報を追加する</a:t>
            </a:r>
          </a:p>
        </p:txBody>
      </p:sp>
      <p:sp>
        <p:nvSpPr>
          <p:cNvPr id="37" name="図プレースホルダー 29" descr="画像を追加する空のプレースホルダー。プレースホルダーをクリックし、追加する画像を選択します。">
            <a:extLst>
              <a:ext uri="{FF2B5EF4-FFF2-40B4-BE49-F238E27FC236}">
                <a16:creationId xmlns:a16="http://schemas.microsoft.com/office/drawing/2014/main" id="{ADBABE7C-83A0-42FB-9AB1-BD7454D9103E}"/>
              </a:ext>
            </a:extLst>
          </p:cNvPr>
          <p:cNvSpPr>
            <a:spLocks noGrp="1"/>
          </p:cNvSpPr>
          <p:nvPr>
            <p:ph type="pic" sz="quarter" idx="19" hasCustomPrompt="1"/>
          </p:nvPr>
        </p:nvSpPr>
        <p:spPr>
          <a:xfrm>
            <a:off x="6017143" y="296778"/>
            <a:ext cx="1874380" cy="1371600"/>
          </a:xfrm>
          <a:solidFill>
            <a:schemeClr val="accent2">
              <a:lumMod val="20000"/>
              <a:lumOff val="80000"/>
            </a:schemeClr>
          </a:solidFill>
        </p:spPr>
        <p:txBody>
          <a:bodyPr rtlCol="0" anchor="ctr" anchorCtr="0">
            <a:normAutofit/>
          </a:bodyPr>
          <a:lstStyle>
            <a:lvl1pPr marL="0" indent="0" algn="ctr">
              <a:buNone/>
              <a:defRPr sz="1800" i="0">
                <a:latin typeface="Meiryo UI" panose="020B0604030504040204" pitchFamily="50" charset="-128"/>
                <a:ea typeface="Meiryo UI" panose="020B0604030504040204" pitchFamily="50" charset="-128"/>
              </a:defRPr>
            </a:lvl1pPr>
          </a:lstStyle>
          <a:p>
            <a:pPr rtl="0"/>
            <a:r>
              <a:rPr lang="ja-JP" altLang="en-US" noProof="0" dirty="0"/>
              <a:t>画像を追加する</a:t>
            </a:r>
          </a:p>
        </p:txBody>
      </p:sp>
      <p:sp>
        <p:nvSpPr>
          <p:cNvPr id="38" name="図プレースホルダー 29" descr="画像を追加する空のプレースホルダー。プレースホルダーをクリックし、追加する画像を選択します。">
            <a:extLst>
              <a:ext uri="{FF2B5EF4-FFF2-40B4-BE49-F238E27FC236}">
                <a16:creationId xmlns:a16="http://schemas.microsoft.com/office/drawing/2014/main" id="{6AA38BAD-E577-44E5-8652-7EB8884D85D4}"/>
              </a:ext>
            </a:extLst>
          </p:cNvPr>
          <p:cNvSpPr>
            <a:spLocks noGrp="1"/>
          </p:cNvSpPr>
          <p:nvPr>
            <p:ph type="pic" sz="quarter" idx="29" hasCustomPrompt="1"/>
          </p:nvPr>
        </p:nvSpPr>
        <p:spPr>
          <a:xfrm>
            <a:off x="6017143" y="1921978"/>
            <a:ext cx="1874380" cy="1371600"/>
          </a:xfrm>
          <a:solidFill>
            <a:schemeClr val="accent2">
              <a:lumMod val="20000"/>
              <a:lumOff val="80000"/>
            </a:schemeClr>
          </a:solidFill>
        </p:spPr>
        <p:txBody>
          <a:bodyPr rtlCol="0" anchor="ctr" anchorCtr="0">
            <a:normAutofit/>
          </a:bodyPr>
          <a:lstStyle>
            <a:lvl1pPr marL="0" indent="0" algn="ctr">
              <a:buNone/>
              <a:defRPr sz="1800" i="0">
                <a:latin typeface="Meiryo UI" panose="020B0604030504040204" pitchFamily="50" charset="-128"/>
                <a:ea typeface="Meiryo UI" panose="020B0604030504040204" pitchFamily="50" charset="-128"/>
              </a:defRPr>
            </a:lvl1pPr>
          </a:lstStyle>
          <a:p>
            <a:pPr rtl="0"/>
            <a:r>
              <a:rPr lang="ja-JP" altLang="en-US" noProof="0" dirty="0"/>
              <a:t>画像を追加する</a:t>
            </a:r>
          </a:p>
        </p:txBody>
      </p:sp>
      <p:sp>
        <p:nvSpPr>
          <p:cNvPr id="39" name="図プレースホルダー 29" descr="画像を追加する空のプレースホルダー。プレースホルダーをクリックし、追加する画像を選択します。">
            <a:extLst>
              <a:ext uri="{FF2B5EF4-FFF2-40B4-BE49-F238E27FC236}">
                <a16:creationId xmlns:a16="http://schemas.microsoft.com/office/drawing/2014/main" id="{31089E30-35D5-4B63-962C-E69262F8A31B}"/>
              </a:ext>
            </a:extLst>
          </p:cNvPr>
          <p:cNvSpPr>
            <a:spLocks noGrp="1"/>
          </p:cNvSpPr>
          <p:nvPr>
            <p:ph type="pic" sz="quarter" idx="31" hasCustomPrompt="1"/>
          </p:nvPr>
        </p:nvSpPr>
        <p:spPr>
          <a:xfrm>
            <a:off x="6017143" y="3547178"/>
            <a:ext cx="1874380" cy="1371600"/>
          </a:xfrm>
          <a:solidFill>
            <a:schemeClr val="accent2">
              <a:lumMod val="20000"/>
              <a:lumOff val="80000"/>
            </a:schemeClr>
          </a:solidFill>
        </p:spPr>
        <p:txBody>
          <a:bodyPr rtlCol="0" anchor="ctr" anchorCtr="0">
            <a:normAutofit/>
          </a:bodyPr>
          <a:lstStyle>
            <a:lvl1pPr marL="0" indent="0" algn="ctr">
              <a:buNone/>
              <a:defRPr sz="1800" i="0">
                <a:latin typeface="Meiryo UI" panose="020B0604030504040204" pitchFamily="50" charset="-128"/>
                <a:ea typeface="Meiryo UI" panose="020B0604030504040204" pitchFamily="50" charset="-128"/>
              </a:defRPr>
            </a:lvl1pPr>
          </a:lstStyle>
          <a:p>
            <a:pPr rtl="0"/>
            <a:r>
              <a:rPr lang="ja-JP" altLang="en-US" noProof="0" dirty="0"/>
              <a:t>画像を追加する</a:t>
            </a:r>
          </a:p>
        </p:txBody>
      </p:sp>
      <p:sp>
        <p:nvSpPr>
          <p:cNvPr id="40" name="図プレースホルダー 29" descr="画像を追加する空のプレースホルダー。プレースホルダーをクリックし、追加する画像を選択します。">
            <a:extLst>
              <a:ext uri="{FF2B5EF4-FFF2-40B4-BE49-F238E27FC236}">
                <a16:creationId xmlns:a16="http://schemas.microsoft.com/office/drawing/2014/main" id="{294891CE-B5DF-4EC9-BCD1-007200ADE6BF}"/>
              </a:ext>
            </a:extLst>
          </p:cNvPr>
          <p:cNvSpPr>
            <a:spLocks noGrp="1"/>
          </p:cNvSpPr>
          <p:nvPr>
            <p:ph type="pic" sz="quarter" idx="32" hasCustomPrompt="1"/>
          </p:nvPr>
        </p:nvSpPr>
        <p:spPr>
          <a:xfrm>
            <a:off x="6017662" y="5172377"/>
            <a:ext cx="1874380" cy="1371600"/>
          </a:xfrm>
          <a:solidFill>
            <a:schemeClr val="accent2">
              <a:lumMod val="20000"/>
              <a:lumOff val="80000"/>
            </a:schemeClr>
          </a:solidFill>
        </p:spPr>
        <p:txBody>
          <a:bodyPr rtlCol="0" anchor="ctr" anchorCtr="0">
            <a:normAutofit/>
          </a:bodyPr>
          <a:lstStyle>
            <a:lvl1pPr marL="0" indent="0" algn="ctr">
              <a:buNone/>
              <a:defRPr sz="1800" i="0">
                <a:latin typeface="Meiryo UI" panose="020B0604030504040204" pitchFamily="50" charset="-128"/>
                <a:ea typeface="Meiryo UI" panose="020B0604030504040204" pitchFamily="50" charset="-128"/>
              </a:defRPr>
            </a:lvl1pPr>
          </a:lstStyle>
          <a:p>
            <a:pPr rtl="0"/>
            <a:r>
              <a:rPr lang="ja-JP" altLang="en-US" noProof="0" dirty="0"/>
              <a:t>画像を追加する</a:t>
            </a:r>
          </a:p>
        </p:txBody>
      </p:sp>
      <p:sp>
        <p:nvSpPr>
          <p:cNvPr id="53" name="テキスト プレースホルダー 3">
            <a:extLst>
              <a:ext uri="{FF2B5EF4-FFF2-40B4-BE49-F238E27FC236}">
                <a16:creationId xmlns:a16="http://schemas.microsoft.com/office/drawing/2014/main" id="{55A40829-372A-4BD2-9DFD-55A1E0FC7A6C}"/>
              </a:ext>
            </a:extLst>
          </p:cNvPr>
          <p:cNvSpPr>
            <a:spLocks noGrp="1"/>
          </p:cNvSpPr>
          <p:nvPr>
            <p:ph type="body" sz="half" idx="21" hasCustomPrompt="1"/>
          </p:nvPr>
        </p:nvSpPr>
        <p:spPr>
          <a:xfrm>
            <a:off x="8155381" y="269869"/>
            <a:ext cx="3861359" cy="1398509"/>
          </a:xfrm>
        </p:spPr>
        <p:txBody>
          <a:bodyPr numCol="1" rtlCol="0">
            <a:normAutofit/>
          </a:bodyPr>
          <a:lstStyle>
            <a:lvl1pPr marL="0" indent="0">
              <a:lnSpc>
                <a:spcPct val="100000"/>
              </a:lnSpc>
              <a:spcBef>
                <a:spcPts val="600"/>
              </a:spcBef>
              <a:buClr>
                <a:schemeClr val="accent2">
                  <a:lumMod val="50000"/>
                </a:schemeClr>
              </a:buClr>
              <a:buSzPct val="120000"/>
              <a:buFont typeface="+mj-lt"/>
              <a:buNone/>
              <a:defRPr sz="1200" i="0">
                <a:solidFill>
                  <a:schemeClr val="tx1"/>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
        <p:nvSpPr>
          <p:cNvPr id="55" name="テキスト プレースホルダー 3">
            <a:extLst>
              <a:ext uri="{FF2B5EF4-FFF2-40B4-BE49-F238E27FC236}">
                <a16:creationId xmlns:a16="http://schemas.microsoft.com/office/drawing/2014/main" id="{D3ED1463-3FDC-4F77-A490-BB128AEB35E9}"/>
              </a:ext>
            </a:extLst>
          </p:cNvPr>
          <p:cNvSpPr>
            <a:spLocks noGrp="1"/>
          </p:cNvSpPr>
          <p:nvPr>
            <p:ph type="body" sz="half" idx="33" hasCustomPrompt="1"/>
          </p:nvPr>
        </p:nvSpPr>
        <p:spPr>
          <a:xfrm>
            <a:off x="8155381" y="1903490"/>
            <a:ext cx="3861359" cy="1398509"/>
          </a:xfrm>
        </p:spPr>
        <p:txBody>
          <a:bodyPr numCol="1" rtlCol="0">
            <a:normAutofit/>
          </a:bodyPr>
          <a:lstStyle>
            <a:lvl1pPr marL="0" indent="0">
              <a:lnSpc>
                <a:spcPct val="100000"/>
              </a:lnSpc>
              <a:spcBef>
                <a:spcPts val="600"/>
              </a:spcBef>
              <a:buClr>
                <a:schemeClr val="accent2">
                  <a:lumMod val="50000"/>
                </a:schemeClr>
              </a:buClr>
              <a:buSzPct val="120000"/>
              <a:buFont typeface="+mj-lt"/>
              <a:buNone/>
              <a:defRPr sz="1200" i="0">
                <a:solidFill>
                  <a:schemeClr val="tx1"/>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
        <p:nvSpPr>
          <p:cNvPr id="57" name="テキスト プレースホルダー 3">
            <a:extLst>
              <a:ext uri="{FF2B5EF4-FFF2-40B4-BE49-F238E27FC236}">
                <a16:creationId xmlns:a16="http://schemas.microsoft.com/office/drawing/2014/main" id="{66CBE1DF-E937-4AEA-A7F9-8B809516E332}"/>
              </a:ext>
            </a:extLst>
          </p:cNvPr>
          <p:cNvSpPr>
            <a:spLocks noGrp="1"/>
          </p:cNvSpPr>
          <p:nvPr>
            <p:ph type="body" sz="half" idx="35" hasCustomPrompt="1"/>
          </p:nvPr>
        </p:nvSpPr>
        <p:spPr>
          <a:xfrm>
            <a:off x="8155381" y="3537111"/>
            <a:ext cx="3861359" cy="1398509"/>
          </a:xfrm>
        </p:spPr>
        <p:txBody>
          <a:bodyPr numCol="1" rtlCol="0">
            <a:normAutofit/>
          </a:bodyPr>
          <a:lstStyle>
            <a:lvl1pPr marL="0" indent="0">
              <a:lnSpc>
                <a:spcPct val="100000"/>
              </a:lnSpc>
              <a:spcBef>
                <a:spcPts val="600"/>
              </a:spcBef>
              <a:buClr>
                <a:schemeClr val="accent2">
                  <a:lumMod val="50000"/>
                </a:schemeClr>
              </a:buClr>
              <a:buSzPct val="120000"/>
              <a:buFont typeface="+mj-lt"/>
              <a:buNone/>
              <a:defRPr sz="1200" i="0">
                <a:solidFill>
                  <a:schemeClr val="tx1"/>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
        <p:nvSpPr>
          <p:cNvPr id="25" name="テキスト プレースホルダー 3">
            <a:extLst>
              <a:ext uri="{FF2B5EF4-FFF2-40B4-BE49-F238E27FC236}">
                <a16:creationId xmlns:a16="http://schemas.microsoft.com/office/drawing/2014/main" id="{4C47130C-295F-469B-8A2F-DACEF5B5A598}"/>
              </a:ext>
            </a:extLst>
          </p:cNvPr>
          <p:cNvSpPr>
            <a:spLocks noGrp="1"/>
          </p:cNvSpPr>
          <p:nvPr>
            <p:ph type="body" sz="half" idx="11" hasCustomPrompt="1"/>
          </p:nvPr>
        </p:nvSpPr>
        <p:spPr>
          <a:xfrm>
            <a:off x="1927739" y="1480561"/>
            <a:ext cx="3745227" cy="313240"/>
          </a:xfrm>
        </p:spPr>
        <p:txBody>
          <a:bodyPr rtlCol="0">
            <a:noAutofit/>
          </a:bodyPr>
          <a:lstStyle>
            <a:lvl1pPr marL="0" indent="0" algn="l">
              <a:buNone/>
              <a:defRPr sz="1600" i="0">
                <a:solidFill>
                  <a:schemeClr val="accent2">
                    <a:lumMod val="50000"/>
                  </a:schemeClr>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
        <p:nvSpPr>
          <p:cNvPr id="59" name="テキスト プレースホルダー 3">
            <a:extLst>
              <a:ext uri="{FF2B5EF4-FFF2-40B4-BE49-F238E27FC236}">
                <a16:creationId xmlns:a16="http://schemas.microsoft.com/office/drawing/2014/main" id="{A93AA9FB-7091-4FF0-8330-340B0A90ACBB}"/>
              </a:ext>
            </a:extLst>
          </p:cNvPr>
          <p:cNvSpPr>
            <a:spLocks noGrp="1"/>
          </p:cNvSpPr>
          <p:nvPr>
            <p:ph type="body" sz="half" idx="37" hasCustomPrompt="1"/>
          </p:nvPr>
        </p:nvSpPr>
        <p:spPr>
          <a:xfrm>
            <a:off x="8155381" y="5170732"/>
            <a:ext cx="3861359" cy="1398509"/>
          </a:xfrm>
        </p:spPr>
        <p:txBody>
          <a:bodyPr numCol="1" rtlCol="0">
            <a:normAutofit/>
          </a:bodyPr>
          <a:lstStyle>
            <a:lvl1pPr marL="0" indent="0">
              <a:lnSpc>
                <a:spcPct val="100000"/>
              </a:lnSpc>
              <a:spcBef>
                <a:spcPts val="600"/>
              </a:spcBef>
              <a:buClr>
                <a:schemeClr val="accent2">
                  <a:lumMod val="50000"/>
                </a:schemeClr>
              </a:buClr>
              <a:buSzPct val="120000"/>
              <a:buFont typeface="+mj-lt"/>
              <a:buNone/>
              <a:defRPr sz="1200" i="0">
                <a:solidFill>
                  <a:schemeClr val="tx1"/>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
        <p:nvSpPr>
          <p:cNvPr id="23" name="テキスト ボックス 22">
            <a:extLst>
              <a:ext uri="{FF2B5EF4-FFF2-40B4-BE49-F238E27FC236}">
                <a16:creationId xmlns:a16="http://schemas.microsoft.com/office/drawing/2014/main" id="{F58024DC-2BD1-48B2-9B50-F47B3CEF4820}"/>
              </a:ext>
            </a:extLst>
          </p:cNvPr>
          <p:cNvSpPr txBox="1"/>
          <p:nvPr userDrawn="1"/>
        </p:nvSpPr>
        <p:spPr>
          <a:xfrm>
            <a:off x="7880681" y="269869"/>
            <a:ext cx="327334" cy="341632"/>
          </a:xfrm>
          <a:prstGeom prst="rect">
            <a:avLst/>
          </a:prstGeom>
          <a:noFill/>
        </p:spPr>
        <p:txBody>
          <a:bodyPr wrap="none" rtlCol="0">
            <a:spAutoFit/>
          </a:bodyPr>
          <a:lstStyle/>
          <a:p>
            <a:pPr marL="0" lvl="0" indent="0" algn="r" defTabSz="914400" rtl="0" eaLnBrk="1" latinLnBrk="0" hangingPunct="1">
              <a:lnSpc>
                <a:spcPct val="90000"/>
              </a:lnSpc>
              <a:spcBef>
                <a:spcPts val="1000"/>
              </a:spcBef>
              <a:buFont typeface="Arial" panose="020B0604020202020204" pitchFamily="34" charset="0"/>
              <a:buNone/>
            </a:pPr>
            <a:r>
              <a:rPr lang="en-US" altLang="ja-JP" sz="1800" i="0" kern="1200" noProof="0" dirty="0">
                <a:solidFill>
                  <a:schemeClr val="accent2">
                    <a:lumMod val="50000"/>
                  </a:schemeClr>
                </a:solidFill>
                <a:latin typeface="Meiryo UI" panose="020B0604030504040204" pitchFamily="50" charset="-128"/>
                <a:ea typeface="Meiryo UI" panose="020B0604030504040204" pitchFamily="50" charset="-128"/>
                <a:cs typeface="+mn-cs"/>
              </a:rPr>
              <a:t>1</a:t>
            </a:r>
          </a:p>
        </p:txBody>
      </p:sp>
      <p:sp>
        <p:nvSpPr>
          <p:cNvPr id="24" name="テキスト ボックス 23">
            <a:extLst>
              <a:ext uri="{FF2B5EF4-FFF2-40B4-BE49-F238E27FC236}">
                <a16:creationId xmlns:a16="http://schemas.microsoft.com/office/drawing/2014/main" id="{277DCCC3-3098-4343-B77B-3D23E8F17FFD}"/>
              </a:ext>
            </a:extLst>
          </p:cNvPr>
          <p:cNvSpPr txBox="1"/>
          <p:nvPr userDrawn="1"/>
        </p:nvSpPr>
        <p:spPr>
          <a:xfrm>
            <a:off x="7880681" y="1902428"/>
            <a:ext cx="327334" cy="341632"/>
          </a:xfrm>
          <a:prstGeom prst="rect">
            <a:avLst/>
          </a:prstGeom>
          <a:noFill/>
        </p:spPr>
        <p:txBody>
          <a:bodyPr wrap="none" rtlCol="0">
            <a:spAutoFit/>
          </a:bodyPr>
          <a:lstStyle/>
          <a:p>
            <a:pPr marL="0" lvl="0" indent="0" algn="r" defTabSz="914400" rtl="0" eaLnBrk="1" latinLnBrk="0" hangingPunct="1">
              <a:lnSpc>
                <a:spcPct val="90000"/>
              </a:lnSpc>
              <a:spcBef>
                <a:spcPts val="1000"/>
              </a:spcBef>
              <a:buFont typeface="Arial" panose="020B0604020202020204" pitchFamily="34" charset="0"/>
              <a:buNone/>
            </a:pPr>
            <a:r>
              <a:rPr lang="en-US" altLang="ja-JP" sz="1800" i="0" kern="1200" noProof="0" dirty="0">
                <a:solidFill>
                  <a:schemeClr val="accent2">
                    <a:lumMod val="50000"/>
                  </a:schemeClr>
                </a:solidFill>
                <a:latin typeface="Meiryo UI" panose="020B0604030504040204" pitchFamily="50" charset="-128"/>
                <a:ea typeface="Meiryo UI" panose="020B0604030504040204" pitchFamily="50" charset="-128"/>
                <a:cs typeface="+mn-cs"/>
              </a:rPr>
              <a:t>2</a:t>
            </a:r>
          </a:p>
        </p:txBody>
      </p:sp>
      <p:sp>
        <p:nvSpPr>
          <p:cNvPr id="26" name="テキスト ボックス 25">
            <a:extLst>
              <a:ext uri="{FF2B5EF4-FFF2-40B4-BE49-F238E27FC236}">
                <a16:creationId xmlns:a16="http://schemas.microsoft.com/office/drawing/2014/main" id="{47D9CE1B-5D25-4C27-8C90-7CA8B8B1E7EF}"/>
              </a:ext>
            </a:extLst>
          </p:cNvPr>
          <p:cNvSpPr txBox="1"/>
          <p:nvPr userDrawn="1"/>
        </p:nvSpPr>
        <p:spPr>
          <a:xfrm>
            <a:off x="7880681" y="3534987"/>
            <a:ext cx="327334" cy="341632"/>
          </a:xfrm>
          <a:prstGeom prst="rect">
            <a:avLst/>
          </a:prstGeom>
          <a:noFill/>
        </p:spPr>
        <p:txBody>
          <a:bodyPr wrap="none" rtlCol="0">
            <a:spAutoFit/>
          </a:bodyPr>
          <a:lstStyle/>
          <a:p>
            <a:pPr marL="0" lvl="0" indent="0" algn="r" defTabSz="914400" rtl="0" eaLnBrk="1" latinLnBrk="0" hangingPunct="1">
              <a:lnSpc>
                <a:spcPct val="90000"/>
              </a:lnSpc>
              <a:spcBef>
                <a:spcPts val="1000"/>
              </a:spcBef>
              <a:buFont typeface="Arial" panose="020B0604020202020204" pitchFamily="34" charset="0"/>
              <a:buNone/>
            </a:pPr>
            <a:r>
              <a:rPr lang="en-US" altLang="ja-JP" sz="1800" i="0" kern="1200" noProof="0" dirty="0">
                <a:solidFill>
                  <a:schemeClr val="accent2">
                    <a:lumMod val="50000"/>
                  </a:schemeClr>
                </a:solidFill>
                <a:latin typeface="Meiryo UI" panose="020B0604030504040204" pitchFamily="50" charset="-128"/>
                <a:ea typeface="Meiryo UI" panose="020B0604030504040204" pitchFamily="50" charset="-128"/>
                <a:cs typeface="+mn-cs"/>
              </a:rPr>
              <a:t>3</a:t>
            </a:r>
          </a:p>
        </p:txBody>
      </p:sp>
      <p:sp>
        <p:nvSpPr>
          <p:cNvPr id="28" name="テキスト ボックス 27">
            <a:extLst>
              <a:ext uri="{FF2B5EF4-FFF2-40B4-BE49-F238E27FC236}">
                <a16:creationId xmlns:a16="http://schemas.microsoft.com/office/drawing/2014/main" id="{E4D750E6-AF88-4742-9ABE-63A5217AD198}"/>
              </a:ext>
            </a:extLst>
          </p:cNvPr>
          <p:cNvSpPr txBox="1"/>
          <p:nvPr userDrawn="1"/>
        </p:nvSpPr>
        <p:spPr>
          <a:xfrm>
            <a:off x="7880681" y="5167546"/>
            <a:ext cx="327334" cy="341632"/>
          </a:xfrm>
          <a:prstGeom prst="rect">
            <a:avLst/>
          </a:prstGeom>
          <a:noFill/>
        </p:spPr>
        <p:txBody>
          <a:bodyPr wrap="none" rtlCol="0">
            <a:spAutoFit/>
          </a:bodyPr>
          <a:lstStyle/>
          <a:p>
            <a:pPr marL="0" lvl="0" indent="0" algn="r" defTabSz="914400" rtl="0" eaLnBrk="1" latinLnBrk="0" hangingPunct="1">
              <a:lnSpc>
                <a:spcPct val="90000"/>
              </a:lnSpc>
              <a:spcBef>
                <a:spcPts val="1000"/>
              </a:spcBef>
              <a:buFont typeface="Arial" panose="020B0604020202020204" pitchFamily="34" charset="0"/>
              <a:buNone/>
            </a:pPr>
            <a:r>
              <a:rPr lang="en-US" altLang="ja-JP" sz="1800" i="0" kern="1200" noProof="0" dirty="0">
                <a:solidFill>
                  <a:schemeClr val="accent2">
                    <a:lumMod val="50000"/>
                  </a:schemeClr>
                </a:solidFill>
                <a:latin typeface="Meiryo UI" panose="020B0604030504040204" pitchFamily="50" charset="-128"/>
                <a:ea typeface="Meiryo UI" panose="020B0604030504040204" pitchFamily="50" charset="-128"/>
                <a:cs typeface="+mn-cs"/>
              </a:rPr>
              <a:t>4</a:t>
            </a:r>
          </a:p>
        </p:txBody>
      </p:sp>
    </p:spTree>
    <p:extLst>
      <p:ext uri="{BB962C8B-B14F-4D97-AF65-F5344CB8AC3E}">
        <p14:creationId xmlns:p14="http://schemas.microsoft.com/office/powerpoint/2010/main" val="3010742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5 つの料理のレシピ ブック">
    <p:spTree>
      <p:nvGrpSpPr>
        <p:cNvPr id="1" name=""/>
        <p:cNvGrpSpPr/>
        <p:nvPr/>
      </p:nvGrpSpPr>
      <p:grpSpPr>
        <a:xfrm>
          <a:off x="0" y="0"/>
          <a:ext cx="0" cy="0"/>
          <a:chOff x="0" y="0"/>
          <a:chExt cx="0" cy="0"/>
        </a:xfrm>
      </p:grpSpPr>
      <p:sp>
        <p:nvSpPr>
          <p:cNvPr id="7" name="図プレースホルダー 6" descr="画像を追加する空のプレースホルダー。プレースホルダーをクリックし、追加する画像を選択します。">
            <a:extLst>
              <a:ext uri="{FF2B5EF4-FFF2-40B4-BE49-F238E27FC236}">
                <a16:creationId xmlns:a16="http://schemas.microsoft.com/office/drawing/2014/main" id="{EDAB7103-706C-4D50-B9D9-030D5A29D564}"/>
              </a:ext>
            </a:extLst>
          </p:cNvPr>
          <p:cNvSpPr>
            <a:spLocks noGrp="1"/>
          </p:cNvSpPr>
          <p:nvPr>
            <p:ph type="pic" sz="quarter" idx="10" hasCustomPrompt="1"/>
          </p:nvPr>
        </p:nvSpPr>
        <p:spPr>
          <a:xfrm>
            <a:off x="0" y="0"/>
            <a:ext cx="5998464" cy="6858000"/>
          </a:xfrm>
          <a:solidFill>
            <a:schemeClr val="accent2">
              <a:lumMod val="20000"/>
              <a:lumOff val="80000"/>
            </a:schemeClr>
          </a:solidFill>
        </p:spPr>
        <p:txBody>
          <a:bodyPr rtlCol="0"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i="0">
                <a:latin typeface="Meiryo UI" panose="020B0604030504040204" pitchFamily="50" charset="-128"/>
                <a:ea typeface="Meiryo UI" panose="020B0604030504040204" pitchFamily="50" charset="-128"/>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ja-JP" altLang="en-US" noProof="0" dirty="0"/>
              <a:t>画像を追加する</a:t>
            </a:r>
          </a:p>
        </p:txBody>
      </p:sp>
      <p:sp>
        <p:nvSpPr>
          <p:cNvPr id="2" name="タイトル 1">
            <a:extLst>
              <a:ext uri="{FF2B5EF4-FFF2-40B4-BE49-F238E27FC236}">
                <a16:creationId xmlns:a16="http://schemas.microsoft.com/office/drawing/2014/main" id="{823543EB-1130-40DD-B0F4-C970AF343E8F}"/>
              </a:ext>
            </a:extLst>
          </p:cNvPr>
          <p:cNvSpPr>
            <a:spLocks noGrp="1"/>
          </p:cNvSpPr>
          <p:nvPr>
            <p:ph type="title"/>
          </p:nvPr>
        </p:nvSpPr>
        <p:spPr>
          <a:xfrm>
            <a:off x="926592" y="877824"/>
            <a:ext cx="11265408" cy="1179576"/>
          </a:xfrm>
          <a:solidFill>
            <a:schemeClr val="accent2">
              <a:lumMod val="50000"/>
            </a:schemeClr>
          </a:solidFill>
        </p:spPr>
        <p:txBody>
          <a:bodyPr vert="horz" lIns="91440" tIns="45720" rIns="91440" bIns="45720" rtlCol="0" anchor="ctr" anchorCtr="0">
            <a:noAutofit/>
          </a:bodyPr>
          <a:lstStyle>
            <a:lvl1pPr>
              <a:defRPr lang="en-US" sz="3600" i="0">
                <a:solidFill>
                  <a:schemeClr val="bg1"/>
                </a:solidFill>
                <a:latin typeface="Meiryo UI" panose="020B0604030504040204" pitchFamily="50" charset="-128"/>
                <a:ea typeface="Meiryo UI" panose="020B0604030504040204" pitchFamily="50" charset="-128"/>
                <a:cs typeface="+mn-cs"/>
              </a:defRPr>
            </a:lvl1pPr>
          </a:lstStyle>
          <a:p>
            <a:pPr marL="0" lvl="0" indent="0" rtl="0">
              <a:spcBef>
                <a:spcPts val="1000"/>
              </a:spcBef>
              <a:buFont typeface="Arial" panose="020B0604020202020204" pitchFamily="34" charset="0"/>
            </a:pPr>
            <a:r>
              <a:rPr lang="ja-JP" altLang="en-US" noProof="0"/>
              <a:t>マスター タイトルの書式設定</a:t>
            </a:r>
            <a:endParaRPr lang="ja-JP" altLang="en-US" noProof="0" dirty="0"/>
          </a:p>
        </p:txBody>
      </p:sp>
      <p:sp>
        <p:nvSpPr>
          <p:cNvPr id="9" name="テキスト プレースホルダー 27">
            <a:extLst>
              <a:ext uri="{FF2B5EF4-FFF2-40B4-BE49-F238E27FC236}">
                <a16:creationId xmlns:a16="http://schemas.microsoft.com/office/drawing/2014/main" id="{40284018-877E-48C8-A60E-5EA184B0B905}"/>
              </a:ext>
            </a:extLst>
          </p:cNvPr>
          <p:cNvSpPr>
            <a:spLocks noGrp="1"/>
          </p:cNvSpPr>
          <p:nvPr>
            <p:ph type="body" sz="quarter" idx="18" hasCustomPrompt="1"/>
          </p:nvPr>
        </p:nvSpPr>
        <p:spPr>
          <a:xfrm>
            <a:off x="6095998" y="0"/>
            <a:ext cx="5879593" cy="877824"/>
          </a:xfrm>
          <a:noFill/>
          <a:ln>
            <a:noFill/>
          </a:ln>
        </p:spPr>
        <p:txBody>
          <a:bodyPr tIns="91440" bIns="91440" rtlCol="0" anchor="ctr" anchorCtr="0">
            <a:normAutofit/>
          </a:bodyPr>
          <a:lstStyle>
            <a:lvl1pPr marL="0" indent="0" algn="ctr">
              <a:lnSpc>
                <a:spcPct val="100000"/>
              </a:lnSpc>
              <a:spcBef>
                <a:spcPts val="0"/>
              </a:spcBef>
              <a:buNone/>
              <a:defRPr sz="1600" i="0">
                <a:solidFill>
                  <a:schemeClr val="accent2">
                    <a:lumMod val="50000"/>
                  </a:schemeClr>
                </a:solidFill>
                <a:latin typeface="Meiryo UI" panose="020B0604030504040204" pitchFamily="50" charset="-128"/>
                <a:ea typeface="Meiryo UI"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rtl="0"/>
            <a:r>
              <a:rPr lang="ja-JP" altLang="en-US" noProof="0" dirty="0"/>
              <a:t>クリックしてテキストを追加</a:t>
            </a:r>
          </a:p>
        </p:txBody>
      </p:sp>
      <p:sp>
        <p:nvSpPr>
          <p:cNvPr id="12" name="サブタイトル 2">
            <a:extLst>
              <a:ext uri="{FF2B5EF4-FFF2-40B4-BE49-F238E27FC236}">
                <a16:creationId xmlns:a16="http://schemas.microsoft.com/office/drawing/2014/main" id="{861167B6-9741-49DA-A7AF-E1A3352D10C8}"/>
              </a:ext>
            </a:extLst>
          </p:cNvPr>
          <p:cNvSpPr>
            <a:spLocks noGrp="1"/>
          </p:cNvSpPr>
          <p:nvPr>
            <p:ph type="subTitle" idx="20" hasCustomPrompt="1"/>
          </p:nvPr>
        </p:nvSpPr>
        <p:spPr>
          <a:xfrm>
            <a:off x="8785299" y="1735834"/>
            <a:ext cx="3406701" cy="321566"/>
          </a:xfrm>
        </p:spPr>
        <p:txBody>
          <a:bodyPr rtlCol="0">
            <a:normAutofit/>
          </a:bodyPr>
          <a:lstStyle>
            <a:lvl1pPr marL="0" indent="0" algn="r">
              <a:buNone/>
              <a:defRPr sz="1200" i="0">
                <a:solidFill>
                  <a:schemeClr val="bg1"/>
                </a:solidFill>
                <a:latin typeface="Meiryo UI" panose="020B0604030504040204" pitchFamily="50" charset="-128"/>
                <a:ea typeface="Meiryo UI" panose="020B0604030504040204"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ja-JP" altLang="en-US" noProof="0" dirty="0"/>
              <a:t>クリックしてサブタイトルを追加</a:t>
            </a:r>
          </a:p>
        </p:txBody>
      </p:sp>
      <p:sp>
        <p:nvSpPr>
          <p:cNvPr id="14" name="長方形 13">
            <a:extLst>
              <a:ext uri="{FF2B5EF4-FFF2-40B4-BE49-F238E27FC236}">
                <a16:creationId xmlns:a16="http://schemas.microsoft.com/office/drawing/2014/main" id="{913599A2-48DF-45BA-9425-12A5FBCF838E}"/>
              </a:ext>
            </a:extLst>
          </p:cNvPr>
          <p:cNvSpPr/>
          <p:nvPr userDrawn="1"/>
        </p:nvSpPr>
        <p:spPr>
          <a:xfrm>
            <a:off x="5992994" y="6316980"/>
            <a:ext cx="6199006" cy="54102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i="0" noProof="0" dirty="0">
              <a:latin typeface="Meiryo UI" panose="020B0604030504040204" pitchFamily="50" charset="-128"/>
              <a:ea typeface="Meiryo UI" panose="020B0604030504040204" pitchFamily="50" charset="-128"/>
            </a:endParaRPr>
          </a:p>
        </p:txBody>
      </p:sp>
      <p:sp>
        <p:nvSpPr>
          <p:cNvPr id="16" name="テキスト プレースホルダー 3">
            <a:extLst>
              <a:ext uri="{FF2B5EF4-FFF2-40B4-BE49-F238E27FC236}">
                <a16:creationId xmlns:a16="http://schemas.microsoft.com/office/drawing/2014/main" id="{5E29445D-5852-4685-99FA-F6D0EEB71907}"/>
              </a:ext>
            </a:extLst>
          </p:cNvPr>
          <p:cNvSpPr>
            <a:spLocks noGrp="1"/>
          </p:cNvSpPr>
          <p:nvPr>
            <p:ph type="body" sz="half" idx="11" hasCustomPrompt="1"/>
          </p:nvPr>
        </p:nvSpPr>
        <p:spPr>
          <a:xfrm>
            <a:off x="6096000" y="2181537"/>
            <a:ext cx="2856467" cy="267780"/>
          </a:xfrm>
        </p:spPr>
        <p:txBody>
          <a:bodyPr rtlCol="0">
            <a:noAutofit/>
          </a:bodyPr>
          <a:lstStyle>
            <a:lvl1pPr marL="0" indent="0" algn="l">
              <a:buNone/>
              <a:defRPr sz="1600" i="0">
                <a:solidFill>
                  <a:schemeClr val="accent2">
                    <a:lumMod val="50000"/>
                  </a:schemeClr>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
        <p:nvSpPr>
          <p:cNvPr id="17" name="テキスト プレースホルダー 3">
            <a:extLst>
              <a:ext uri="{FF2B5EF4-FFF2-40B4-BE49-F238E27FC236}">
                <a16:creationId xmlns:a16="http://schemas.microsoft.com/office/drawing/2014/main" id="{F8A5A1E2-D455-4943-B46C-912CF46ABA90}"/>
              </a:ext>
            </a:extLst>
          </p:cNvPr>
          <p:cNvSpPr>
            <a:spLocks noGrp="1"/>
          </p:cNvSpPr>
          <p:nvPr>
            <p:ph type="body" sz="half" idx="12" hasCustomPrompt="1"/>
          </p:nvPr>
        </p:nvSpPr>
        <p:spPr>
          <a:xfrm>
            <a:off x="6095999" y="2449317"/>
            <a:ext cx="5879592" cy="1801368"/>
          </a:xfrm>
          <a:noFill/>
        </p:spPr>
        <p:txBody>
          <a:bodyPr wrap="square" numCol="2" spcCol="457200" rtlCol="0">
            <a:noAutofit/>
          </a:bodyPr>
          <a:lstStyle>
            <a:lvl1pPr marL="0" indent="0">
              <a:lnSpc>
                <a:spcPct val="100000"/>
              </a:lnSpc>
              <a:spcBef>
                <a:spcPts val="0"/>
              </a:spcBef>
              <a:buNone/>
              <a:defRPr lang="en-US" sz="1200" i="0" dirty="0">
                <a:latin typeface="Meiryo UI" panose="020B0604030504040204" pitchFamily="50" charset="-128"/>
                <a:ea typeface="Meiryo UI" panose="020B0604030504040204" pitchFamily="50" charset="-128"/>
              </a:defRPr>
            </a:lvl1pPr>
          </a:lstStyle>
          <a:p>
            <a:pPr lvl="0" rtl="0"/>
            <a:r>
              <a:rPr lang="ja-JP" altLang="en-US" noProof="0" dirty="0"/>
              <a:t>クリックしてテキストを追加</a:t>
            </a:r>
          </a:p>
        </p:txBody>
      </p:sp>
      <p:sp>
        <p:nvSpPr>
          <p:cNvPr id="18" name="テキスト プレースホルダー 3">
            <a:extLst>
              <a:ext uri="{FF2B5EF4-FFF2-40B4-BE49-F238E27FC236}">
                <a16:creationId xmlns:a16="http://schemas.microsoft.com/office/drawing/2014/main" id="{03CEA5B5-2DFF-4730-B1C1-7297D81876B7}"/>
              </a:ext>
            </a:extLst>
          </p:cNvPr>
          <p:cNvSpPr>
            <a:spLocks noGrp="1"/>
          </p:cNvSpPr>
          <p:nvPr>
            <p:ph type="body" sz="half" idx="14" hasCustomPrompt="1"/>
          </p:nvPr>
        </p:nvSpPr>
        <p:spPr>
          <a:xfrm>
            <a:off x="6095999" y="4250685"/>
            <a:ext cx="5879592" cy="2014859"/>
          </a:xfrm>
        </p:spPr>
        <p:txBody>
          <a:bodyPr numCol="2" rtlCol="0">
            <a:normAutofit/>
          </a:bodyPr>
          <a:lstStyle>
            <a:lvl1pPr marL="228600" indent="-228600">
              <a:buClr>
                <a:schemeClr val="accent2">
                  <a:lumMod val="50000"/>
                </a:schemeClr>
              </a:buClr>
              <a:buSzPct val="120000"/>
              <a:buFont typeface="+mj-lt"/>
              <a:buAutoNum type="arabicPeriod"/>
              <a:defRPr sz="1200" i="0">
                <a:solidFill>
                  <a:schemeClr val="tx1"/>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
        <p:nvSpPr>
          <p:cNvPr id="19" name="テキスト プレースホルダー 3">
            <a:extLst>
              <a:ext uri="{FF2B5EF4-FFF2-40B4-BE49-F238E27FC236}">
                <a16:creationId xmlns:a16="http://schemas.microsoft.com/office/drawing/2014/main" id="{2B63EEB8-169F-4E42-8938-2B33C50057D9}"/>
              </a:ext>
            </a:extLst>
          </p:cNvPr>
          <p:cNvSpPr>
            <a:spLocks noGrp="1"/>
          </p:cNvSpPr>
          <p:nvPr>
            <p:ph type="body" sz="half" idx="15" hasCustomPrompt="1"/>
          </p:nvPr>
        </p:nvSpPr>
        <p:spPr>
          <a:xfrm>
            <a:off x="6095997" y="6366423"/>
            <a:ext cx="5879593" cy="398762"/>
          </a:xfrm>
        </p:spPr>
        <p:txBody>
          <a:bodyPr numCol="1" rtlCol="0">
            <a:normAutofit/>
          </a:bodyPr>
          <a:lstStyle>
            <a:lvl1pPr marL="0" indent="0">
              <a:buNone/>
              <a:defRPr sz="1000" i="0">
                <a:solidFill>
                  <a:schemeClr val="tx1"/>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栄養情報を追加する</a:t>
            </a:r>
          </a:p>
        </p:txBody>
      </p:sp>
    </p:spTree>
    <p:extLst>
      <p:ext uri="{BB962C8B-B14F-4D97-AF65-F5344CB8AC3E}">
        <p14:creationId xmlns:p14="http://schemas.microsoft.com/office/powerpoint/2010/main" val="2153287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レシピ ブックのセクション ヘッダー">
    <p:bg>
      <p:bgPr>
        <a:solidFill>
          <a:schemeClr val="accent6">
            <a:lumMod val="50000"/>
          </a:schemeClr>
        </a:solidFill>
        <a:effectLst/>
      </p:bgPr>
    </p:bg>
    <p:spTree>
      <p:nvGrpSpPr>
        <p:cNvPr id="1" name=""/>
        <p:cNvGrpSpPr/>
        <p:nvPr/>
      </p:nvGrpSpPr>
      <p:grpSpPr>
        <a:xfrm>
          <a:off x="0" y="0"/>
          <a:ext cx="0" cy="0"/>
          <a:chOff x="0" y="0"/>
          <a:chExt cx="0" cy="0"/>
        </a:xfrm>
      </p:grpSpPr>
      <p:sp>
        <p:nvSpPr>
          <p:cNvPr id="10" name="タイトル 1">
            <a:extLst>
              <a:ext uri="{FF2B5EF4-FFF2-40B4-BE49-F238E27FC236}">
                <a16:creationId xmlns:a16="http://schemas.microsoft.com/office/drawing/2014/main" id="{C5B73CD6-4AD9-41DA-9481-BA512E885FE5}"/>
              </a:ext>
            </a:extLst>
          </p:cNvPr>
          <p:cNvSpPr>
            <a:spLocks noGrp="1"/>
          </p:cNvSpPr>
          <p:nvPr>
            <p:ph type="title" hasCustomPrompt="1"/>
          </p:nvPr>
        </p:nvSpPr>
        <p:spPr>
          <a:xfrm>
            <a:off x="5981701" y="83820"/>
            <a:ext cx="6050280" cy="1325563"/>
          </a:xfrm>
        </p:spPr>
        <p:txBody>
          <a:bodyPr rtlCol="0">
            <a:normAutofit/>
          </a:bodyPr>
          <a:lstStyle>
            <a:lvl1pPr>
              <a:lnSpc>
                <a:spcPct val="100000"/>
              </a:lnSpc>
              <a:defRPr sz="4800" i="0">
                <a:solidFill>
                  <a:schemeClr val="bg1"/>
                </a:solidFill>
              </a:defRPr>
            </a:lvl1pPr>
          </a:lstStyle>
          <a:p>
            <a:pPr rtl="0"/>
            <a:r>
              <a:rPr lang="ja-JP" altLang="en-US" noProof="0" dirty="0"/>
              <a:t>クリックしてタイトルを追加</a:t>
            </a:r>
          </a:p>
        </p:txBody>
      </p:sp>
      <p:sp>
        <p:nvSpPr>
          <p:cNvPr id="4" name="図プレースホルダー 4">
            <a:extLst>
              <a:ext uri="{FF2B5EF4-FFF2-40B4-BE49-F238E27FC236}">
                <a16:creationId xmlns:a16="http://schemas.microsoft.com/office/drawing/2014/main" id="{0EBF2F49-7BE2-47B1-8BC4-A7641CB89A23}"/>
              </a:ext>
            </a:extLst>
          </p:cNvPr>
          <p:cNvSpPr>
            <a:spLocks noGrp="1"/>
          </p:cNvSpPr>
          <p:nvPr>
            <p:ph type="pic" sz="quarter" idx="10" hasCustomPrompt="1"/>
          </p:nvPr>
        </p:nvSpPr>
        <p:spPr>
          <a:xfrm>
            <a:off x="0" y="0"/>
            <a:ext cx="5782330" cy="6858000"/>
          </a:xfrm>
          <a:solidFill>
            <a:schemeClr val="tx2">
              <a:lumMod val="20000"/>
              <a:lumOff val="80000"/>
            </a:schemeClr>
          </a:solidFill>
        </p:spPr>
        <p:txBody>
          <a:bodyPr rtlCol="0" anchor="ctr"/>
          <a:lstStyle>
            <a:lvl1pPr marL="0" indent="0" algn="ctr">
              <a:buNone/>
              <a:defRPr i="0"/>
            </a:lvl1pPr>
          </a:lstStyle>
          <a:p>
            <a:pPr rtl="0"/>
            <a:r>
              <a:rPr lang="ja-JP" altLang="en-US" noProof="0" dirty="0"/>
              <a:t>画像を追加する </a:t>
            </a:r>
          </a:p>
        </p:txBody>
      </p:sp>
    </p:spTree>
    <p:extLst>
      <p:ext uri="{BB962C8B-B14F-4D97-AF65-F5344CB8AC3E}">
        <p14:creationId xmlns:p14="http://schemas.microsoft.com/office/powerpoint/2010/main" val="1346047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1 つの料理のレシピ ブック">
    <p:spTree>
      <p:nvGrpSpPr>
        <p:cNvPr id="1" name=""/>
        <p:cNvGrpSpPr/>
        <p:nvPr/>
      </p:nvGrpSpPr>
      <p:grpSpPr>
        <a:xfrm>
          <a:off x="0" y="0"/>
          <a:ext cx="0" cy="0"/>
          <a:chOff x="0" y="0"/>
          <a:chExt cx="0" cy="0"/>
        </a:xfrm>
      </p:grpSpPr>
      <p:sp>
        <p:nvSpPr>
          <p:cNvPr id="30" name="図プレースホルダー 29" descr="画像を追加する空のプレースホルダー。プレースホルダーをクリックし、追加する画像を選択します。">
            <a:extLst>
              <a:ext uri="{FF2B5EF4-FFF2-40B4-BE49-F238E27FC236}">
                <a16:creationId xmlns:a16="http://schemas.microsoft.com/office/drawing/2014/main" id="{69A9EAF2-ED61-42E4-B65B-25E4AA320B13}"/>
              </a:ext>
            </a:extLst>
          </p:cNvPr>
          <p:cNvSpPr>
            <a:spLocks noGrp="1"/>
          </p:cNvSpPr>
          <p:nvPr>
            <p:ph type="pic" sz="quarter" idx="17" hasCustomPrompt="1"/>
          </p:nvPr>
        </p:nvSpPr>
        <p:spPr>
          <a:xfrm>
            <a:off x="-7220" y="1181100"/>
            <a:ext cx="5790659" cy="5676900"/>
          </a:xfrm>
          <a:solidFill>
            <a:schemeClr val="accent6">
              <a:lumMod val="20000"/>
              <a:lumOff val="80000"/>
            </a:schemeClr>
          </a:solidFill>
        </p:spPr>
        <p:txBody>
          <a:bodyPr rtlCol="0" anchor="ctr" anchorCtr="0"/>
          <a:lstStyle>
            <a:lvl1pPr marL="0" indent="0" algn="ctr">
              <a:buNone/>
              <a:defRPr i="0">
                <a:latin typeface="Meiryo UI" panose="020B0604030504040204" pitchFamily="50" charset="-128"/>
                <a:ea typeface="Meiryo UI" panose="020B0604030504040204" pitchFamily="50" charset="-128"/>
              </a:defRPr>
            </a:lvl1pPr>
          </a:lstStyle>
          <a:p>
            <a:pPr rtl="0"/>
            <a:r>
              <a:rPr lang="ja-JP" altLang="en-US" noProof="0" dirty="0"/>
              <a:t>画像を追加する</a:t>
            </a:r>
          </a:p>
        </p:txBody>
      </p:sp>
      <p:sp>
        <p:nvSpPr>
          <p:cNvPr id="25" name="テキスト プレースホルダー 3">
            <a:extLst>
              <a:ext uri="{FF2B5EF4-FFF2-40B4-BE49-F238E27FC236}">
                <a16:creationId xmlns:a16="http://schemas.microsoft.com/office/drawing/2014/main" id="{02D6ECAC-8814-4C60-BF83-103E85E412C4}"/>
              </a:ext>
            </a:extLst>
          </p:cNvPr>
          <p:cNvSpPr>
            <a:spLocks noGrp="1"/>
          </p:cNvSpPr>
          <p:nvPr>
            <p:ph type="body" sz="half" idx="14" hasCustomPrompt="1"/>
          </p:nvPr>
        </p:nvSpPr>
        <p:spPr>
          <a:xfrm>
            <a:off x="6018265" y="3734155"/>
            <a:ext cx="5919495" cy="2531389"/>
          </a:xfrm>
        </p:spPr>
        <p:txBody>
          <a:bodyPr numCol="2" rtlCol="0">
            <a:normAutofit/>
          </a:bodyPr>
          <a:lstStyle>
            <a:lvl1pPr marL="228600" indent="-228600">
              <a:buClr>
                <a:schemeClr val="accent6">
                  <a:lumMod val="50000"/>
                </a:schemeClr>
              </a:buClr>
              <a:buSzPct val="120000"/>
              <a:buFont typeface="+mj-lt"/>
              <a:buAutoNum type="arabicPeriod"/>
              <a:defRPr sz="1200" i="0">
                <a:solidFill>
                  <a:schemeClr val="tx1"/>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
        <p:nvSpPr>
          <p:cNvPr id="24" name="テキスト プレースホルダー 3">
            <a:extLst>
              <a:ext uri="{FF2B5EF4-FFF2-40B4-BE49-F238E27FC236}">
                <a16:creationId xmlns:a16="http://schemas.microsoft.com/office/drawing/2014/main" id="{C7B6AD5B-AEF5-4540-940C-B1E1FEA3BCAB}"/>
              </a:ext>
            </a:extLst>
          </p:cNvPr>
          <p:cNvSpPr>
            <a:spLocks noGrp="1"/>
          </p:cNvSpPr>
          <p:nvPr>
            <p:ph type="body" sz="half" idx="13" hasCustomPrompt="1"/>
          </p:nvPr>
        </p:nvSpPr>
        <p:spPr>
          <a:xfrm>
            <a:off x="6018265" y="3406597"/>
            <a:ext cx="5919495" cy="267780"/>
          </a:xfrm>
        </p:spPr>
        <p:txBody>
          <a:bodyPr rtlCol="0">
            <a:noAutofit/>
          </a:bodyPr>
          <a:lstStyle>
            <a:lvl1pPr marL="0" indent="0" algn="l">
              <a:buNone/>
              <a:defRPr sz="1600" i="0">
                <a:solidFill>
                  <a:schemeClr val="accent6">
                    <a:lumMod val="50000"/>
                  </a:schemeClr>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
        <p:nvSpPr>
          <p:cNvPr id="23" name="テキスト プレースホルダー 3">
            <a:extLst>
              <a:ext uri="{FF2B5EF4-FFF2-40B4-BE49-F238E27FC236}">
                <a16:creationId xmlns:a16="http://schemas.microsoft.com/office/drawing/2014/main" id="{8FC874B6-474C-46DC-AB76-6E061A973B8A}"/>
              </a:ext>
            </a:extLst>
          </p:cNvPr>
          <p:cNvSpPr>
            <a:spLocks noGrp="1"/>
          </p:cNvSpPr>
          <p:nvPr>
            <p:ph type="body" sz="half" idx="12" hasCustomPrompt="1"/>
          </p:nvPr>
        </p:nvSpPr>
        <p:spPr>
          <a:xfrm>
            <a:off x="6027995" y="1576050"/>
            <a:ext cx="5909765" cy="1778314"/>
          </a:xfrm>
        </p:spPr>
        <p:txBody>
          <a:bodyPr numCol="2" rtlCol="0">
            <a:normAutofit/>
          </a:bodyPr>
          <a:lstStyle>
            <a:lvl1pPr marL="233363" indent="-233363">
              <a:lnSpc>
                <a:spcPct val="100000"/>
              </a:lnSpc>
              <a:spcBef>
                <a:spcPts val="0"/>
              </a:spcBef>
              <a:buNone/>
              <a:tabLst>
                <a:tab pos="112713" algn="r"/>
                <a:tab pos="233363" algn="l"/>
              </a:tabLst>
              <a:defRPr sz="1200" i="0">
                <a:solidFill>
                  <a:schemeClr val="accent6">
                    <a:lumMod val="50000"/>
                  </a:schemeClr>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
        <p:nvSpPr>
          <p:cNvPr id="22" name="テキスト プレースホルダー 3">
            <a:extLst>
              <a:ext uri="{FF2B5EF4-FFF2-40B4-BE49-F238E27FC236}">
                <a16:creationId xmlns:a16="http://schemas.microsoft.com/office/drawing/2014/main" id="{425F942B-DAF3-40B3-B77F-A8C9BE692B7D}"/>
              </a:ext>
            </a:extLst>
          </p:cNvPr>
          <p:cNvSpPr>
            <a:spLocks noGrp="1"/>
          </p:cNvSpPr>
          <p:nvPr>
            <p:ph type="body" sz="half" idx="11" hasCustomPrompt="1"/>
          </p:nvPr>
        </p:nvSpPr>
        <p:spPr>
          <a:xfrm>
            <a:off x="6020775" y="1290047"/>
            <a:ext cx="5919495" cy="267780"/>
          </a:xfrm>
        </p:spPr>
        <p:txBody>
          <a:bodyPr rtlCol="0">
            <a:noAutofit/>
          </a:bodyPr>
          <a:lstStyle>
            <a:lvl1pPr marL="0" indent="0" algn="l">
              <a:buNone/>
              <a:defRPr sz="1600" i="0">
                <a:solidFill>
                  <a:schemeClr val="accent6">
                    <a:lumMod val="50000"/>
                  </a:schemeClr>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
        <p:nvSpPr>
          <p:cNvPr id="7" name="長方形 6">
            <a:extLst>
              <a:ext uri="{FF2B5EF4-FFF2-40B4-BE49-F238E27FC236}">
                <a16:creationId xmlns:a16="http://schemas.microsoft.com/office/drawing/2014/main" id="{7AAE68E5-082A-4AFA-AC51-54889A99670B}"/>
              </a:ext>
            </a:extLst>
          </p:cNvPr>
          <p:cNvSpPr/>
          <p:nvPr userDrawn="1"/>
        </p:nvSpPr>
        <p:spPr>
          <a:xfrm>
            <a:off x="-15240" y="0"/>
            <a:ext cx="12207240" cy="1181100"/>
          </a:xfrm>
          <a:prstGeom prst="rect">
            <a:avLst/>
          </a:prstGeom>
          <a:solidFill>
            <a:schemeClr val="accent6">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ja-JP" altLang="en-US" i="0" noProof="0" dirty="0">
              <a:latin typeface="Meiryo UI" panose="020B0604030504040204" pitchFamily="50" charset="-128"/>
              <a:ea typeface="Meiryo UI" panose="020B0604030504040204" pitchFamily="50" charset="-128"/>
            </a:endParaRPr>
          </a:p>
        </p:txBody>
      </p:sp>
      <p:sp>
        <p:nvSpPr>
          <p:cNvPr id="21" name="テキスト プレースホルダー 3">
            <a:extLst>
              <a:ext uri="{FF2B5EF4-FFF2-40B4-BE49-F238E27FC236}">
                <a16:creationId xmlns:a16="http://schemas.microsoft.com/office/drawing/2014/main" id="{522CA51A-0C04-4FC6-8732-A2C2343AF506}"/>
              </a:ext>
            </a:extLst>
          </p:cNvPr>
          <p:cNvSpPr>
            <a:spLocks noGrp="1"/>
          </p:cNvSpPr>
          <p:nvPr>
            <p:ph type="body" sz="half" idx="2" hasCustomPrompt="1"/>
          </p:nvPr>
        </p:nvSpPr>
        <p:spPr>
          <a:xfrm>
            <a:off x="9401387" y="877386"/>
            <a:ext cx="2562683" cy="228601"/>
          </a:xfrm>
        </p:spPr>
        <p:txBody>
          <a:bodyPr rtlCol="0">
            <a:normAutofit/>
          </a:bodyPr>
          <a:lstStyle>
            <a:lvl1pPr marL="0" indent="0" algn="r">
              <a:buNone/>
              <a:defRPr sz="1100" i="0">
                <a:solidFill>
                  <a:schemeClr val="bg1"/>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
        <p:nvSpPr>
          <p:cNvPr id="20" name="サブタイトル 2">
            <a:extLst>
              <a:ext uri="{FF2B5EF4-FFF2-40B4-BE49-F238E27FC236}">
                <a16:creationId xmlns:a16="http://schemas.microsoft.com/office/drawing/2014/main" id="{14C40663-56FC-4BDA-A2FD-599A32A8CD21}"/>
              </a:ext>
            </a:extLst>
          </p:cNvPr>
          <p:cNvSpPr>
            <a:spLocks noGrp="1"/>
          </p:cNvSpPr>
          <p:nvPr>
            <p:ph type="subTitle" idx="10" hasCustomPrompt="1"/>
          </p:nvPr>
        </p:nvSpPr>
        <p:spPr>
          <a:xfrm>
            <a:off x="198120" y="805901"/>
            <a:ext cx="9144000" cy="375199"/>
          </a:xfrm>
        </p:spPr>
        <p:txBody>
          <a:bodyPr rtlCol="0">
            <a:normAutofit/>
          </a:bodyPr>
          <a:lstStyle>
            <a:lvl1pPr marL="0" indent="0" algn="l">
              <a:buNone/>
              <a:defRPr sz="1600" i="0">
                <a:solidFill>
                  <a:schemeClr val="bg1"/>
                </a:solidFill>
                <a:latin typeface="Meiryo UI" panose="020B0604030504040204" pitchFamily="50" charset="-128"/>
                <a:ea typeface="Meiryo UI" panose="020B0604030504040204"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ja-JP" altLang="en-US" noProof="0" dirty="0"/>
              <a:t>クリックしてサブタイトルを追加</a:t>
            </a:r>
          </a:p>
        </p:txBody>
      </p:sp>
      <p:sp>
        <p:nvSpPr>
          <p:cNvPr id="18" name="タイトル 1">
            <a:extLst>
              <a:ext uri="{FF2B5EF4-FFF2-40B4-BE49-F238E27FC236}">
                <a16:creationId xmlns:a16="http://schemas.microsoft.com/office/drawing/2014/main" id="{6B7BA88D-F843-4122-A255-381B3A7EE79F}"/>
              </a:ext>
            </a:extLst>
          </p:cNvPr>
          <p:cNvSpPr>
            <a:spLocks noGrp="1"/>
          </p:cNvSpPr>
          <p:nvPr>
            <p:ph type="title" hasCustomPrompt="1"/>
          </p:nvPr>
        </p:nvSpPr>
        <p:spPr>
          <a:xfrm>
            <a:off x="213360" y="117834"/>
            <a:ext cx="11724400" cy="634092"/>
          </a:xfrm>
        </p:spPr>
        <p:txBody>
          <a:bodyPr rtlCol="0">
            <a:normAutofit/>
          </a:bodyPr>
          <a:lstStyle>
            <a:lvl1pPr>
              <a:defRPr sz="3600" i="0">
                <a:solidFill>
                  <a:schemeClr val="bg1"/>
                </a:solidFill>
                <a:latin typeface="Meiryo UI" panose="020B0604030504040204" pitchFamily="50" charset="-128"/>
                <a:ea typeface="Meiryo UI" panose="020B0604030504040204" pitchFamily="50" charset="-128"/>
              </a:defRPr>
            </a:lvl1pPr>
          </a:lstStyle>
          <a:p>
            <a:pPr rtl="0"/>
            <a:r>
              <a:rPr lang="ja-JP" altLang="en-US" noProof="0" dirty="0"/>
              <a:t>クリックしてタイトルを追加</a:t>
            </a:r>
          </a:p>
        </p:txBody>
      </p:sp>
      <p:sp>
        <p:nvSpPr>
          <p:cNvPr id="28" name="テキスト プレースホルダー 27">
            <a:extLst>
              <a:ext uri="{FF2B5EF4-FFF2-40B4-BE49-F238E27FC236}">
                <a16:creationId xmlns:a16="http://schemas.microsoft.com/office/drawing/2014/main" id="{2BBF59D2-23BC-4077-814F-E2E3AE580999}"/>
              </a:ext>
            </a:extLst>
          </p:cNvPr>
          <p:cNvSpPr>
            <a:spLocks noGrp="1"/>
          </p:cNvSpPr>
          <p:nvPr>
            <p:ph type="body" sz="quarter" idx="16" hasCustomPrompt="1"/>
          </p:nvPr>
        </p:nvSpPr>
        <p:spPr>
          <a:xfrm>
            <a:off x="9575460" y="4992427"/>
            <a:ext cx="1944124" cy="1020891"/>
          </a:xfrm>
          <a:solidFill>
            <a:schemeClr val="accent6">
              <a:lumMod val="20000"/>
              <a:lumOff val="80000"/>
            </a:schemeClr>
          </a:solidFill>
          <a:ln>
            <a:noFill/>
          </a:ln>
        </p:spPr>
        <p:txBody>
          <a:bodyPr tIns="91440" bIns="91440" rtlCol="0" anchor="ctr" anchorCtr="0">
            <a:normAutofit/>
          </a:bodyPr>
          <a:lstStyle>
            <a:lvl1pPr marL="0" indent="0" algn="ctr">
              <a:lnSpc>
                <a:spcPct val="100000"/>
              </a:lnSpc>
              <a:spcBef>
                <a:spcPts val="0"/>
              </a:spcBef>
              <a:buNone/>
              <a:defRPr sz="1200" i="0">
                <a:solidFill>
                  <a:schemeClr val="accent6">
                    <a:lumMod val="50000"/>
                  </a:schemeClr>
                </a:solidFill>
                <a:latin typeface="Meiryo UI" panose="020B0604030504040204" pitchFamily="50" charset="-128"/>
                <a:ea typeface="Meiryo UI"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rtl="0"/>
            <a:r>
              <a:rPr lang="ja-JP" altLang="en-US" noProof="0" dirty="0"/>
              <a:t>クリックしてテキストを追加</a:t>
            </a:r>
          </a:p>
        </p:txBody>
      </p:sp>
      <p:sp>
        <p:nvSpPr>
          <p:cNvPr id="26" name="テキスト プレースホルダー 3">
            <a:extLst>
              <a:ext uri="{FF2B5EF4-FFF2-40B4-BE49-F238E27FC236}">
                <a16:creationId xmlns:a16="http://schemas.microsoft.com/office/drawing/2014/main" id="{65B16179-CC8B-4981-9526-8E3E08E72C6A}"/>
              </a:ext>
            </a:extLst>
          </p:cNvPr>
          <p:cNvSpPr>
            <a:spLocks noGrp="1"/>
          </p:cNvSpPr>
          <p:nvPr>
            <p:ph type="body" sz="half" idx="15" hasCustomPrompt="1"/>
          </p:nvPr>
        </p:nvSpPr>
        <p:spPr>
          <a:xfrm>
            <a:off x="6018265" y="6291373"/>
            <a:ext cx="5919495" cy="352803"/>
          </a:xfrm>
        </p:spPr>
        <p:txBody>
          <a:bodyPr numCol="1" rtlCol="0">
            <a:normAutofit/>
          </a:bodyPr>
          <a:lstStyle>
            <a:lvl1pPr marL="0" indent="0">
              <a:buNone/>
              <a:defRPr sz="1000" i="0">
                <a:solidFill>
                  <a:schemeClr val="tx1"/>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クリックしてテキストを追加</a:t>
            </a:r>
          </a:p>
        </p:txBody>
      </p:sp>
    </p:spTree>
    <p:extLst>
      <p:ext uri="{BB962C8B-B14F-4D97-AF65-F5344CB8AC3E}">
        <p14:creationId xmlns:p14="http://schemas.microsoft.com/office/powerpoint/2010/main" val="1855805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50E9A5EC-A9DD-4592-8B98-62D6F2D6AD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ja-JP" altLang="en-US" noProof="0" dirty="0"/>
              <a:t>マスター タイトルの書式設定</a:t>
            </a:r>
          </a:p>
        </p:txBody>
      </p:sp>
      <p:sp>
        <p:nvSpPr>
          <p:cNvPr id="3" name="テキスト プレースホルダー 2">
            <a:extLst>
              <a:ext uri="{FF2B5EF4-FFF2-40B4-BE49-F238E27FC236}">
                <a16:creationId xmlns:a16="http://schemas.microsoft.com/office/drawing/2014/main" id="{1A58240A-8AA3-4585-BCFB-5E6B8F3DE4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ja-JP" altLang="en-US" noProof="0" dirty="0"/>
              <a:t>マスター テキストの書式設定</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4" name="日付プレースホルダー 3">
            <a:extLst>
              <a:ext uri="{FF2B5EF4-FFF2-40B4-BE49-F238E27FC236}">
                <a16:creationId xmlns:a16="http://schemas.microsoft.com/office/drawing/2014/main" id="{B8C179F8-6D44-439B-8CEA-B7EA23D611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i="0">
                <a:solidFill>
                  <a:schemeClr val="tx1">
                    <a:tint val="75000"/>
                  </a:schemeClr>
                </a:solidFill>
                <a:latin typeface="Meiryo UI" panose="020B0604030504040204" pitchFamily="50" charset="-128"/>
                <a:ea typeface="Meiryo UI" panose="020B0604030504040204" pitchFamily="50" charset="-128"/>
              </a:defRPr>
            </a:lvl1pPr>
          </a:lstStyle>
          <a:p>
            <a:fld id="{3D66B128-FF82-487A-8184-6302401FADC4}" type="datetime1">
              <a:rPr lang="ja-JP" altLang="en-US" smtClean="0"/>
              <a:t>2022/3/27</a:t>
            </a:fld>
            <a:endParaRPr lang="ja-JP" altLang="en-US" dirty="0"/>
          </a:p>
        </p:txBody>
      </p:sp>
      <p:sp>
        <p:nvSpPr>
          <p:cNvPr id="5" name="フッター プレースホルダー 4">
            <a:extLst>
              <a:ext uri="{FF2B5EF4-FFF2-40B4-BE49-F238E27FC236}">
                <a16:creationId xmlns:a16="http://schemas.microsoft.com/office/drawing/2014/main" id="{88C0B40A-0162-4753-9396-D6061762A2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i="0">
                <a:solidFill>
                  <a:schemeClr val="tx1">
                    <a:tint val="75000"/>
                  </a:schemeClr>
                </a:solidFill>
                <a:latin typeface="Meiryo UI" panose="020B0604030504040204" pitchFamily="50" charset="-128"/>
                <a:ea typeface="Meiryo UI" panose="020B0604030504040204" pitchFamily="50" charset="-128"/>
              </a:defRPr>
            </a:lvl1pPr>
          </a:lstStyle>
          <a:p>
            <a:endParaRPr lang="ja-JP" altLang="en-US" dirty="0"/>
          </a:p>
        </p:txBody>
      </p:sp>
      <p:sp>
        <p:nvSpPr>
          <p:cNvPr id="6" name="スライド番号プレースホルダー 5">
            <a:extLst>
              <a:ext uri="{FF2B5EF4-FFF2-40B4-BE49-F238E27FC236}">
                <a16:creationId xmlns:a16="http://schemas.microsoft.com/office/drawing/2014/main" id="{5FDFD43C-A0D1-4CC6-9A2E-479DF76A24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i="0">
                <a:solidFill>
                  <a:schemeClr val="tx1">
                    <a:tint val="75000"/>
                  </a:schemeClr>
                </a:solidFill>
                <a:latin typeface="Meiryo UI" panose="020B0604030504040204" pitchFamily="50" charset="-128"/>
                <a:ea typeface="Meiryo UI" panose="020B0604030504040204" pitchFamily="50" charset="-128"/>
              </a:defRPr>
            </a:lvl1pPr>
          </a:lstStyle>
          <a:p>
            <a:fld id="{745CA84A-544F-4B6B-BC9A-925394EE73B5}" type="slidenum">
              <a:rPr lang="en-US" altLang="ja-JP" smtClean="0"/>
              <a:pPr/>
              <a:t>‹#›</a:t>
            </a:fld>
            <a:endParaRPr lang="ja-JP" altLang="en-US" dirty="0"/>
          </a:p>
        </p:txBody>
      </p:sp>
    </p:spTree>
    <p:extLst>
      <p:ext uri="{BB962C8B-B14F-4D97-AF65-F5344CB8AC3E}">
        <p14:creationId xmlns:p14="http://schemas.microsoft.com/office/powerpoint/2010/main" val="1201637337"/>
      </p:ext>
    </p:extLst>
  </p:cSld>
  <p:clrMap bg1="lt1" tx1="dk1" bg2="lt2" tx2="dk2" accent1="accent1" accent2="accent2" accent3="accent3" accent4="accent4" accent5="accent5" accent6="accent6" hlink="hlink" folHlink="folHlink"/>
  <p:sldLayoutIdLst>
    <p:sldLayoutId id="2147483682" r:id="rId1"/>
    <p:sldLayoutId id="2147483684" r:id="rId2"/>
    <p:sldLayoutId id="2147483664" r:id="rId3"/>
    <p:sldLayoutId id="2147483668" r:id="rId4"/>
    <p:sldLayoutId id="2147483690" r:id="rId5"/>
    <p:sldLayoutId id="2147483670" r:id="rId6"/>
    <p:sldLayoutId id="2147483714" r:id="rId7"/>
    <p:sldLayoutId id="2147483685" r:id="rId8"/>
    <p:sldLayoutId id="2147483697" r:id="rId9"/>
    <p:sldLayoutId id="2147483698" r:id="rId10"/>
    <p:sldLayoutId id="2147483699" r:id="rId11"/>
    <p:sldLayoutId id="2147483700" r:id="rId12"/>
    <p:sldLayoutId id="2147483715" r:id="rId13"/>
    <p:sldLayoutId id="2147483686" r:id="rId14"/>
    <p:sldLayoutId id="2147483701" r:id="rId15"/>
    <p:sldLayoutId id="2147483702" r:id="rId16"/>
    <p:sldLayoutId id="2147483703" r:id="rId17"/>
    <p:sldLayoutId id="2147483704" r:id="rId18"/>
    <p:sldLayoutId id="2147483716" r:id="rId19"/>
    <p:sldLayoutId id="2147483687" r:id="rId20"/>
    <p:sldLayoutId id="2147483705" r:id="rId21"/>
    <p:sldLayoutId id="2147483706" r:id="rId22"/>
    <p:sldLayoutId id="2147483707" r:id="rId23"/>
    <p:sldLayoutId id="2147483708" r:id="rId24"/>
    <p:sldLayoutId id="2147483717" r:id="rId25"/>
    <p:sldLayoutId id="2147483688" r:id="rId26"/>
    <p:sldLayoutId id="2147483709" r:id="rId27"/>
    <p:sldLayoutId id="2147483710" r:id="rId28"/>
    <p:sldLayoutId id="2147483711" r:id="rId29"/>
    <p:sldLayoutId id="2147483712" r:id="rId30"/>
    <p:sldLayoutId id="2147483718" r:id="rId31"/>
    <p:sldLayoutId id="2147483694" r:id="rId32"/>
    <p:sldLayoutId id="2147483696" r:id="rId33"/>
  </p:sldLayoutIdLst>
  <p:hf sldNum="0" hdr="0" ftr="0" dt="0"/>
  <p:txStyles>
    <p:titleStyle>
      <a:lvl1pPr algn="l" defTabSz="914400" rtl="0" eaLnBrk="1" latinLnBrk="0" hangingPunct="1">
        <a:lnSpc>
          <a:spcPct val="90000"/>
        </a:lnSpc>
        <a:spcBef>
          <a:spcPct val="0"/>
        </a:spcBef>
        <a:buNone/>
        <a:defRPr kumimoji="1" sz="4400" i="0" kern="1200">
          <a:solidFill>
            <a:schemeClr val="accent1">
              <a:lumMod val="50000"/>
            </a:schemeClr>
          </a:solidFill>
          <a:latin typeface="Meiryo UI" panose="020B0604030504040204" pitchFamily="50" charset="-128"/>
          <a:ea typeface="Meiryo UI" panose="020B0604030504040204"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i="0" kern="1200">
          <a:solidFill>
            <a:schemeClr val="tx1"/>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i="0" kern="1200">
          <a:solidFill>
            <a:schemeClr val="tx1"/>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i="0" kern="1200">
          <a:solidFill>
            <a:schemeClr val="tx1"/>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i="0" kern="1200">
          <a:solidFill>
            <a:schemeClr val="tx1"/>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i="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6465BA29-5A13-4B63-B75B-8D76AA465857}"/>
              </a:ext>
            </a:extLst>
          </p:cNvPr>
          <p:cNvSpPr>
            <a:spLocks noGrp="1"/>
          </p:cNvSpPr>
          <p:nvPr>
            <p:ph type="body" sz="half" idx="12"/>
          </p:nvPr>
        </p:nvSpPr>
        <p:spPr>
          <a:xfrm>
            <a:off x="9042842" y="815788"/>
            <a:ext cx="2856467" cy="5368444"/>
          </a:xfrm>
        </p:spPr>
        <p:txBody>
          <a:bodyPr rtlCol="0">
            <a:normAutofit fontScale="92500" lnSpcReduction="20000"/>
          </a:bodyPr>
          <a:lstStyle/>
          <a:p>
            <a:pPr rtl="0"/>
            <a:r>
              <a:rPr lang="ja-JP" altLang="en-US" dirty="0"/>
              <a:t>ドレッシングのベースとなっている「結の桑　桑の実ジュース」は添加物不使用、無加糖</a:t>
            </a:r>
            <a:r>
              <a:rPr lang="en-US" altLang="ja-JP" dirty="0"/>
              <a:t>100</a:t>
            </a:r>
            <a:r>
              <a:rPr lang="ja-JP" altLang="en-US" dirty="0"/>
              <a:t>％ジュースです。桑の実に含まれるフィトケミカル成分には、色素成分のアントシアニンが豊富に含まれ、ドレッシングのきれいな紫色を演出してくれます。抗酸化作用、眼精疲労、アンチエイジング、また、鉄分やカリウム、食物繊維も含まれることで、持久力や疲労感、腸内環境を整える働きもあります。</a:t>
            </a:r>
            <a:endParaRPr lang="en-US" altLang="ja-JP" dirty="0"/>
          </a:p>
          <a:p>
            <a:pPr rtl="0"/>
            <a:r>
              <a:rPr lang="ja-JP" altLang="en-US" dirty="0"/>
              <a:t>近年、桑の葉に含まれるデオキシノジリマイシン（</a:t>
            </a:r>
            <a:r>
              <a:rPr lang="en-US" altLang="ja-JP" dirty="0"/>
              <a:t>DNJ</a:t>
            </a:r>
            <a:r>
              <a:rPr lang="ja-JP" altLang="en-US" dirty="0"/>
              <a:t>）が血糖値の調整に作用することが医学界でも証明されてきていますが、桑の実にも豊富に含まれています。</a:t>
            </a:r>
            <a:endParaRPr lang="en-US" altLang="ja-JP" dirty="0"/>
          </a:p>
          <a:p>
            <a:pPr rtl="0"/>
            <a:r>
              <a:rPr lang="ja-JP" altLang="en-US" dirty="0">
                <a:latin typeface="Meiryo UI" panose="020B0604030504040204" pitchFamily="50" charset="-128"/>
                <a:ea typeface="Meiryo UI" panose="020B0604030504040204" pitchFamily="50" charset="-128"/>
              </a:rPr>
              <a:t>美容と健康に日々の体調管理に、手軽に取れる桑の実ジュースや、ドレッシングをご活用ください。</a:t>
            </a:r>
            <a:endParaRPr lang="en-US" altLang="ja-JP" dirty="0">
              <a:latin typeface="Meiryo UI" panose="020B0604030504040204" pitchFamily="50" charset="-128"/>
              <a:ea typeface="Meiryo UI" panose="020B0604030504040204" pitchFamily="50" charset="-128"/>
            </a:endParaRPr>
          </a:p>
          <a:p>
            <a:pPr rtl="0"/>
            <a:r>
              <a:rPr lang="ja-JP" altLang="en-US" dirty="0">
                <a:latin typeface="Meiryo UI" panose="020B0604030504040204" pitchFamily="50" charset="-128"/>
                <a:ea typeface="Meiryo UI" panose="020B0604030504040204" pitchFamily="50" charset="-128"/>
              </a:rPr>
              <a:t>＊ご注意：「結の桑」は食品（飲料）です。上記効果をお約束するものではありません。</a:t>
            </a:r>
            <a:endParaRPr lang="en-US" altLang="ja-JP" dirty="0">
              <a:latin typeface="Meiryo UI" panose="020B0604030504040204" pitchFamily="50" charset="-128"/>
              <a:ea typeface="Meiryo UI" panose="020B0604030504040204" pitchFamily="50" charset="-128"/>
            </a:endParaRPr>
          </a:p>
          <a:p>
            <a:pPr rtl="0"/>
            <a:endParaRPr lang="en-US" altLang="ja-JP" dirty="0">
              <a:latin typeface="Meiryo UI" panose="020B0604030504040204" pitchFamily="50" charset="-128"/>
              <a:ea typeface="Meiryo UI" panose="020B0604030504040204" pitchFamily="50" charset="-128"/>
            </a:endParaRPr>
          </a:p>
          <a:p>
            <a:pPr rtl="0"/>
            <a:r>
              <a:rPr lang="ja-JP" altLang="en-US" dirty="0"/>
              <a:t>桑の実ジュースを使ったお料理レシピ・動画を公開中！</a:t>
            </a:r>
            <a:endParaRPr lang="en-US" altLang="ja-JP" dirty="0"/>
          </a:p>
          <a:p>
            <a:pPr rtl="0"/>
            <a:r>
              <a:rPr lang="en-US" altLang="ja-JP" dirty="0">
                <a:latin typeface="Meiryo UI" panose="020B0604030504040204" pitchFamily="50" charset="-128"/>
                <a:ea typeface="Meiryo UI" panose="020B0604030504040204" pitchFamily="50" charset="-128"/>
              </a:rPr>
              <a:t>YouTube</a:t>
            </a:r>
            <a:r>
              <a:rPr lang="ja-JP" altLang="en-US" dirty="0">
                <a:latin typeface="Meiryo UI" panose="020B0604030504040204" pitchFamily="50" charset="-128"/>
                <a:ea typeface="Meiryo UI" panose="020B0604030504040204" pitchFamily="50" charset="-128"/>
              </a:rPr>
              <a:t>チャンネル「結の桑チャンネル」</a:t>
            </a:r>
            <a:r>
              <a:rPr lang="ja-JP" altLang="en-US" dirty="0"/>
              <a:t>もどうぞご覧ください！</a:t>
            </a:r>
            <a:endParaRPr lang="en-US" altLang="ja-JP" dirty="0">
              <a:latin typeface="Meiryo UI" panose="020B0604030504040204" pitchFamily="50" charset="-128"/>
              <a:ea typeface="Meiryo UI" panose="020B0604030504040204" pitchFamily="50" charset="-128"/>
            </a:endParaRPr>
          </a:p>
          <a:p>
            <a:pPr rtl="0"/>
            <a:endParaRPr lang="ja-JP" altLang="en-US" dirty="0">
              <a:latin typeface="Meiryo UI" panose="020B0604030504040204" pitchFamily="50" charset="-128"/>
              <a:ea typeface="Meiryo UI" panose="020B0604030504040204" pitchFamily="50" charset="-128"/>
            </a:endParaRPr>
          </a:p>
          <a:p>
            <a:pPr rtl="0"/>
            <a:endParaRPr lang="ja-JP" altLang="en-US" dirty="0">
              <a:latin typeface="Meiryo UI" panose="020B0604030504040204" pitchFamily="50" charset="-128"/>
              <a:ea typeface="Meiryo UI" panose="020B0604030504040204" pitchFamily="50" charset="-128"/>
            </a:endParaRPr>
          </a:p>
        </p:txBody>
      </p:sp>
      <p:sp>
        <p:nvSpPr>
          <p:cNvPr id="3" name="テキスト プレースホルダー 2">
            <a:extLst>
              <a:ext uri="{FF2B5EF4-FFF2-40B4-BE49-F238E27FC236}">
                <a16:creationId xmlns:a16="http://schemas.microsoft.com/office/drawing/2014/main" id="{E6FC1B37-7DCD-454C-8047-2C9F76F2DB6B}"/>
              </a:ext>
            </a:extLst>
          </p:cNvPr>
          <p:cNvSpPr>
            <a:spLocks noGrp="1"/>
          </p:cNvSpPr>
          <p:nvPr>
            <p:ph type="body" sz="half" idx="11"/>
          </p:nvPr>
        </p:nvSpPr>
        <p:spPr>
          <a:xfrm>
            <a:off x="9034339" y="167107"/>
            <a:ext cx="2856467" cy="738328"/>
          </a:xfrm>
        </p:spPr>
        <p:txBody>
          <a:bodyPr rtlCol="0"/>
          <a:lstStyle/>
          <a:p>
            <a:pPr rtl="0"/>
            <a:r>
              <a:rPr lang="ja-JP" altLang="en-US" dirty="0"/>
              <a:t>結の桑　桑の実ジュース</a:t>
            </a:r>
            <a:endParaRPr lang="en-US" altLang="ja-JP" dirty="0"/>
          </a:p>
          <a:p>
            <a:pPr rtl="0"/>
            <a:r>
              <a:rPr lang="ja-JP" altLang="en-US" sz="1200" dirty="0"/>
              <a:t>添加物不使用・無加糖</a:t>
            </a:r>
            <a:r>
              <a:rPr lang="en-US" altLang="ja-JP" sz="1200" dirty="0"/>
              <a:t>100</a:t>
            </a:r>
            <a:r>
              <a:rPr lang="ja-JP" altLang="en-US" sz="1200" dirty="0"/>
              <a:t>％ジュース</a:t>
            </a:r>
            <a:endParaRPr lang="en-US" altLang="ja-JP" sz="1200" dirty="0"/>
          </a:p>
          <a:p>
            <a:pPr rtl="0"/>
            <a:endParaRPr lang="ja-JP" altLang="en-US" dirty="0">
              <a:latin typeface="Meiryo UI" panose="020B0604030504040204" pitchFamily="50" charset="-128"/>
              <a:ea typeface="Meiryo UI" panose="020B0604030504040204" pitchFamily="50" charset="-128"/>
            </a:endParaRPr>
          </a:p>
        </p:txBody>
      </p:sp>
      <p:sp>
        <p:nvSpPr>
          <p:cNvPr id="4" name="サブタイトル 3">
            <a:extLst>
              <a:ext uri="{FF2B5EF4-FFF2-40B4-BE49-F238E27FC236}">
                <a16:creationId xmlns:a16="http://schemas.microsoft.com/office/drawing/2014/main" id="{2F3886AC-3F97-4B3C-B700-C53BB17655F6}"/>
              </a:ext>
            </a:extLst>
          </p:cNvPr>
          <p:cNvSpPr>
            <a:spLocks noGrp="1"/>
          </p:cNvSpPr>
          <p:nvPr>
            <p:ph type="subTitle" idx="10"/>
          </p:nvPr>
        </p:nvSpPr>
        <p:spPr>
          <a:xfrm>
            <a:off x="3763086" y="744207"/>
            <a:ext cx="4665827" cy="399876"/>
          </a:xfrm>
        </p:spPr>
        <p:txBody>
          <a:bodyPr rtlCol="0"/>
          <a:lstStyle/>
          <a:p>
            <a:pPr rtl="0"/>
            <a:r>
              <a:rPr lang="ja-JP" altLang="en-US" dirty="0"/>
              <a:t>ぴーずはーぶ</a:t>
            </a:r>
            <a:r>
              <a:rPr lang="en-US" altLang="ja-JP" dirty="0"/>
              <a:t>always  </a:t>
            </a:r>
            <a:r>
              <a:rPr lang="ja-JP" altLang="en-US" dirty="0"/>
              <a:t>水澤　博子　レシピプロデュース</a:t>
            </a:r>
            <a:endParaRPr lang="ja-JP" altLang="en-US" i="0" dirty="0">
              <a:latin typeface="Meiryo UI" panose="020B0604030504040204" pitchFamily="50" charset="-128"/>
              <a:ea typeface="Meiryo UI" panose="020B0604030504040204" pitchFamily="50" charset="-128"/>
            </a:endParaRPr>
          </a:p>
          <a:p>
            <a:pPr rtl="0"/>
            <a:endParaRPr lang="ja-JP" altLang="en-US" i="0" dirty="0">
              <a:latin typeface="Meiryo UI" panose="020B0604030504040204" pitchFamily="50" charset="-128"/>
              <a:ea typeface="Meiryo UI" panose="020B0604030504040204" pitchFamily="50" charset="-128"/>
            </a:endParaRPr>
          </a:p>
          <a:p>
            <a:pPr rtl="0"/>
            <a:endParaRPr lang="ja-JP" altLang="en-US" i="0" dirty="0">
              <a:latin typeface="Meiryo UI" panose="020B0604030504040204" pitchFamily="50" charset="-128"/>
              <a:ea typeface="Meiryo UI" panose="020B0604030504040204" pitchFamily="50" charset="-128"/>
            </a:endParaRPr>
          </a:p>
        </p:txBody>
      </p:sp>
      <p:sp>
        <p:nvSpPr>
          <p:cNvPr id="5" name="タイトル 4">
            <a:extLst>
              <a:ext uri="{FF2B5EF4-FFF2-40B4-BE49-F238E27FC236}">
                <a16:creationId xmlns:a16="http://schemas.microsoft.com/office/drawing/2014/main" id="{8B6F721A-5760-420D-975D-D16BE1E7E902}"/>
              </a:ext>
            </a:extLst>
          </p:cNvPr>
          <p:cNvSpPr>
            <a:spLocks noGrp="1"/>
          </p:cNvSpPr>
          <p:nvPr>
            <p:ph type="title"/>
          </p:nvPr>
        </p:nvSpPr>
        <p:spPr/>
        <p:txBody>
          <a:bodyPr rtlCol="0"/>
          <a:lstStyle/>
          <a:p>
            <a:pPr rtl="0"/>
            <a:r>
              <a:rPr lang="ja-JP" altLang="en-US" dirty="0"/>
              <a:t>桑の実ドレッシング　新発売記念！</a:t>
            </a:r>
            <a:endParaRPr lang="ja-JP" altLang="en-US" dirty="0">
              <a:latin typeface="Meiryo UI" panose="020B0604030504040204" pitchFamily="50" charset="-128"/>
              <a:ea typeface="Meiryo UI" panose="020B0604030504040204" pitchFamily="50" charset="-128"/>
            </a:endParaRPr>
          </a:p>
        </p:txBody>
      </p:sp>
      <p:sp>
        <p:nvSpPr>
          <p:cNvPr id="6" name="テキスト プレースホルダー 5">
            <a:extLst>
              <a:ext uri="{FF2B5EF4-FFF2-40B4-BE49-F238E27FC236}">
                <a16:creationId xmlns:a16="http://schemas.microsoft.com/office/drawing/2014/main" id="{998BAF63-7635-4667-B6FE-DB1456CE6BA1}"/>
              </a:ext>
            </a:extLst>
          </p:cNvPr>
          <p:cNvSpPr>
            <a:spLocks noGrp="1"/>
          </p:cNvSpPr>
          <p:nvPr>
            <p:ph type="body" sz="quarter" idx="16"/>
          </p:nvPr>
        </p:nvSpPr>
        <p:spPr>
          <a:xfrm>
            <a:off x="171180" y="3877982"/>
            <a:ext cx="2852929" cy="2357207"/>
          </a:xfrm>
        </p:spPr>
        <p:txBody>
          <a:bodyPr rtlCol="0">
            <a:normAutofit fontScale="92500" lnSpcReduction="10000"/>
          </a:bodyPr>
          <a:lstStyle/>
          <a:p>
            <a:pPr algn="l" rtl="0"/>
            <a:r>
              <a:rPr lang="ja-JP" altLang="en-US" dirty="0"/>
              <a:t>桑の実ドレッシング</a:t>
            </a:r>
            <a:endParaRPr lang="en-US" altLang="ja-JP" dirty="0"/>
          </a:p>
          <a:p>
            <a:pPr algn="l" rtl="0"/>
            <a:r>
              <a:rPr lang="ja-JP" altLang="en-US" dirty="0"/>
              <a:t>原材料</a:t>
            </a:r>
            <a:endParaRPr lang="en-US" altLang="ja-JP" dirty="0"/>
          </a:p>
          <a:p>
            <a:pPr algn="l" rtl="0"/>
            <a:r>
              <a:rPr lang="ja-JP" altLang="en-US" i="0" dirty="0">
                <a:latin typeface="Meiryo UI" panose="020B0604030504040204" pitchFamily="50" charset="-128"/>
                <a:ea typeface="Meiryo UI" panose="020B0604030504040204" pitchFamily="50" charset="-128"/>
              </a:rPr>
              <a:t>桑の実ジュース（国内製造）</a:t>
            </a:r>
            <a:endParaRPr lang="en-US" altLang="ja-JP" i="0" dirty="0">
              <a:latin typeface="Meiryo UI" panose="020B0604030504040204" pitchFamily="50" charset="-128"/>
              <a:ea typeface="Meiryo UI" panose="020B0604030504040204" pitchFamily="50" charset="-128"/>
            </a:endParaRPr>
          </a:p>
          <a:p>
            <a:pPr algn="l" rtl="0"/>
            <a:r>
              <a:rPr lang="ja-JP" altLang="en-US" dirty="0"/>
              <a:t>蜂蜜、植物油脂、醸造酢、食塩、酸化防止剤（ミックス</a:t>
            </a:r>
            <a:r>
              <a:rPr lang="en-US" altLang="ja-JP" dirty="0"/>
              <a:t>VE</a:t>
            </a:r>
            <a:r>
              <a:rPr lang="ja-JP" altLang="en-US" dirty="0"/>
              <a:t>、ローズマリー抽出物）</a:t>
            </a:r>
            <a:endParaRPr lang="en-US" altLang="ja-JP" dirty="0"/>
          </a:p>
          <a:p>
            <a:pPr algn="l" rtl="0"/>
            <a:r>
              <a:rPr lang="ja-JP" altLang="en-US" i="0" dirty="0">
                <a:latin typeface="Meiryo UI" panose="020B0604030504040204" pitchFamily="50" charset="-128"/>
                <a:ea typeface="Meiryo UI" panose="020B0604030504040204" pitchFamily="50" charset="-128"/>
              </a:rPr>
              <a:t>内容量　　　</a:t>
            </a:r>
            <a:r>
              <a:rPr lang="en-US" altLang="ja-JP" i="0" dirty="0">
                <a:latin typeface="Meiryo UI" panose="020B0604030504040204" pitchFamily="50" charset="-128"/>
                <a:ea typeface="Meiryo UI" panose="020B0604030504040204" pitchFamily="50" charset="-128"/>
              </a:rPr>
              <a:t>200</a:t>
            </a:r>
            <a:r>
              <a:rPr lang="ja-JP" altLang="en-US" i="0" dirty="0">
                <a:latin typeface="Meiryo UI" panose="020B0604030504040204" pitchFamily="50" charset="-128"/>
                <a:ea typeface="Meiryo UI" panose="020B0604030504040204" pitchFamily="50" charset="-128"/>
              </a:rPr>
              <a:t>ｍｌ</a:t>
            </a:r>
            <a:endParaRPr lang="en-US" altLang="ja-JP" i="0" dirty="0">
              <a:latin typeface="Meiryo UI" panose="020B0604030504040204" pitchFamily="50" charset="-128"/>
              <a:ea typeface="Meiryo UI" panose="020B0604030504040204" pitchFamily="50" charset="-128"/>
            </a:endParaRPr>
          </a:p>
          <a:p>
            <a:pPr algn="l" rtl="0"/>
            <a:endParaRPr lang="en-US" altLang="ja-JP" i="0" dirty="0">
              <a:latin typeface="Meiryo UI" panose="020B0604030504040204" pitchFamily="50" charset="-128"/>
              <a:ea typeface="Meiryo UI" panose="020B0604030504040204" pitchFamily="50" charset="-128"/>
            </a:endParaRPr>
          </a:p>
          <a:p>
            <a:pPr algn="l" rtl="0"/>
            <a:r>
              <a:rPr lang="ja-JP" altLang="en-US" i="0" dirty="0">
                <a:latin typeface="Meiryo UI" panose="020B0604030504040204" pitchFamily="50" charset="-128"/>
                <a:ea typeface="Meiryo UI" panose="020B0604030504040204" pitchFamily="50" charset="-128"/>
              </a:rPr>
              <a:t>栄養成分</a:t>
            </a:r>
            <a:r>
              <a:rPr lang="ja-JP" altLang="en-US" dirty="0"/>
              <a:t>表示（</a:t>
            </a:r>
            <a:r>
              <a:rPr lang="en-US" altLang="ja-JP" dirty="0"/>
              <a:t>100</a:t>
            </a:r>
            <a:r>
              <a:rPr lang="ja-JP" altLang="en-US" dirty="0"/>
              <a:t>ｍｌ当り（推定値）</a:t>
            </a:r>
            <a:endParaRPr lang="en-US" altLang="ja-JP" dirty="0"/>
          </a:p>
          <a:p>
            <a:pPr algn="l" rtl="0"/>
            <a:r>
              <a:rPr lang="ja-JP" altLang="en-US" i="0" dirty="0">
                <a:latin typeface="Meiryo UI" panose="020B0604030504040204" pitchFamily="50" charset="-128"/>
                <a:ea typeface="Meiryo UI" panose="020B0604030504040204" pitchFamily="50" charset="-128"/>
              </a:rPr>
              <a:t>エネルギー　　　　　</a:t>
            </a:r>
            <a:r>
              <a:rPr lang="en-US" altLang="ja-JP" i="0" dirty="0">
                <a:latin typeface="Meiryo UI" panose="020B0604030504040204" pitchFamily="50" charset="-128"/>
                <a:ea typeface="Meiryo UI" panose="020B0604030504040204" pitchFamily="50" charset="-128"/>
              </a:rPr>
              <a:t>255kcal</a:t>
            </a:r>
          </a:p>
          <a:p>
            <a:pPr algn="l" rtl="0"/>
            <a:r>
              <a:rPr lang="ja-JP" altLang="en-US" dirty="0"/>
              <a:t>たんぱく質　　　　　　</a:t>
            </a:r>
            <a:r>
              <a:rPr lang="en-US" altLang="ja-JP" dirty="0"/>
              <a:t>0.6</a:t>
            </a:r>
            <a:r>
              <a:rPr lang="ja-JP" altLang="en-US" dirty="0"/>
              <a:t>ｇ</a:t>
            </a:r>
            <a:endParaRPr lang="en-US" altLang="ja-JP" dirty="0"/>
          </a:p>
          <a:p>
            <a:pPr algn="l" rtl="0"/>
            <a:r>
              <a:rPr lang="ja-JP" altLang="en-US" i="0" dirty="0">
                <a:latin typeface="Meiryo UI" panose="020B0604030504040204" pitchFamily="50" charset="-128"/>
                <a:ea typeface="Meiryo UI" panose="020B0604030504040204" pitchFamily="50" charset="-128"/>
              </a:rPr>
              <a:t>脂質　　　　　　　　</a:t>
            </a:r>
            <a:r>
              <a:rPr lang="en-US" altLang="ja-JP" i="0" dirty="0">
                <a:latin typeface="Meiryo UI" panose="020B0604030504040204" pitchFamily="50" charset="-128"/>
                <a:ea typeface="Meiryo UI" panose="020B0604030504040204" pitchFamily="50" charset="-128"/>
              </a:rPr>
              <a:t>19.8</a:t>
            </a:r>
            <a:r>
              <a:rPr lang="ja-JP" altLang="en-US" i="0" dirty="0">
                <a:latin typeface="Meiryo UI" panose="020B0604030504040204" pitchFamily="50" charset="-128"/>
                <a:ea typeface="Meiryo UI" panose="020B0604030504040204" pitchFamily="50" charset="-128"/>
              </a:rPr>
              <a:t>ｇ</a:t>
            </a:r>
            <a:endParaRPr lang="en-US" altLang="ja-JP" i="0" dirty="0">
              <a:latin typeface="Meiryo UI" panose="020B0604030504040204" pitchFamily="50" charset="-128"/>
              <a:ea typeface="Meiryo UI" panose="020B0604030504040204" pitchFamily="50" charset="-128"/>
            </a:endParaRPr>
          </a:p>
          <a:p>
            <a:pPr algn="l" rtl="0"/>
            <a:r>
              <a:rPr lang="ja-JP" altLang="en-US" dirty="0"/>
              <a:t>炭水化物　　　　　</a:t>
            </a:r>
            <a:r>
              <a:rPr lang="en-US" altLang="ja-JP" dirty="0"/>
              <a:t>23.5</a:t>
            </a:r>
            <a:r>
              <a:rPr lang="ja-JP" altLang="en-US" dirty="0"/>
              <a:t>ｇ</a:t>
            </a:r>
            <a:endParaRPr lang="en-US" altLang="ja-JP" dirty="0"/>
          </a:p>
          <a:p>
            <a:pPr algn="l" rtl="0"/>
            <a:r>
              <a:rPr lang="ja-JP" altLang="en-US" i="0" dirty="0">
                <a:latin typeface="Meiryo UI" panose="020B0604030504040204" pitchFamily="50" charset="-128"/>
                <a:ea typeface="Meiryo UI" panose="020B0604030504040204" pitchFamily="50" charset="-128"/>
              </a:rPr>
              <a:t>食塩相当量　　　　</a:t>
            </a:r>
            <a:r>
              <a:rPr lang="en-US" altLang="ja-JP" i="0" dirty="0">
                <a:latin typeface="Meiryo UI" panose="020B0604030504040204" pitchFamily="50" charset="-128"/>
                <a:ea typeface="Meiryo UI" panose="020B0604030504040204" pitchFamily="50" charset="-128"/>
              </a:rPr>
              <a:t>3.6</a:t>
            </a:r>
            <a:r>
              <a:rPr lang="ja-JP" altLang="en-US" i="0" dirty="0">
                <a:latin typeface="Meiryo UI" panose="020B0604030504040204" pitchFamily="50" charset="-128"/>
                <a:ea typeface="Meiryo UI" panose="020B0604030504040204" pitchFamily="50" charset="-128"/>
              </a:rPr>
              <a:t>ｇ</a:t>
            </a:r>
            <a:endParaRPr lang="en-US" altLang="ja-JP" i="0" dirty="0">
              <a:latin typeface="Meiryo UI" panose="020B0604030504040204" pitchFamily="50" charset="-128"/>
              <a:ea typeface="Meiryo UI" panose="020B0604030504040204" pitchFamily="50" charset="-128"/>
            </a:endParaRPr>
          </a:p>
        </p:txBody>
      </p:sp>
      <p:sp>
        <p:nvSpPr>
          <p:cNvPr id="7" name="テキスト プレースホルダー 6">
            <a:extLst>
              <a:ext uri="{FF2B5EF4-FFF2-40B4-BE49-F238E27FC236}">
                <a16:creationId xmlns:a16="http://schemas.microsoft.com/office/drawing/2014/main" id="{139A1452-9EAA-4A6F-8613-142CB3F18EB1}"/>
              </a:ext>
            </a:extLst>
          </p:cNvPr>
          <p:cNvSpPr>
            <a:spLocks noGrp="1"/>
          </p:cNvSpPr>
          <p:nvPr>
            <p:ph type="body" sz="half" idx="15"/>
          </p:nvPr>
        </p:nvSpPr>
        <p:spPr>
          <a:xfrm>
            <a:off x="213360" y="6184232"/>
            <a:ext cx="8215553" cy="607039"/>
          </a:xfrm>
          <a:ln>
            <a:solidFill>
              <a:srgbClr val="00B050"/>
            </a:solidFill>
          </a:ln>
        </p:spPr>
        <p:txBody>
          <a:bodyPr rtlCol="0">
            <a:normAutofit/>
          </a:bodyPr>
          <a:lstStyle/>
          <a:p>
            <a:pPr rtl="0"/>
            <a:r>
              <a:rPr lang="ja-JP" altLang="en-US" sz="1400" dirty="0">
                <a:latin typeface="Meiryo UI" panose="020B0604030504040204" pitchFamily="50" charset="-128"/>
                <a:ea typeface="Meiryo UI" panose="020B0604030504040204" pitchFamily="50" charset="-128"/>
              </a:rPr>
              <a:t>お申し込み：メール、お電話にて</a:t>
            </a:r>
            <a:r>
              <a:rPr lang="ja-JP" altLang="en-US" sz="1400">
                <a:latin typeface="Meiryo UI" panose="020B0604030504040204" pitchFamily="50" charset="-128"/>
                <a:ea typeface="Meiryo UI" panose="020B0604030504040204" pitchFamily="50" charset="-128"/>
              </a:rPr>
              <a:t>ご注文を</a:t>
            </a:r>
            <a:r>
              <a:rPr lang="ja-JP" altLang="en-US" sz="1400"/>
              <a:t>受け賜ります</a:t>
            </a:r>
            <a:r>
              <a:rPr lang="ja-JP" altLang="en-US" sz="140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お気軽にお問い合わせください。</a:t>
            </a:r>
            <a:endParaRPr lang="en-US" altLang="ja-JP" sz="1400" dirty="0">
              <a:latin typeface="Meiryo UI" panose="020B0604030504040204" pitchFamily="50" charset="-128"/>
              <a:ea typeface="Meiryo UI" panose="020B0604030504040204" pitchFamily="50" charset="-128"/>
            </a:endParaRPr>
          </a:p>
          <a:p>
            <a:pPr rtl="0"/>
            <a:r>
              <a:rPr lang="ja-JP" altLang="en-US" sz="1400" dirty="0"/>
              <a:t>✉　</a:t>
            </a:r>
            <a:r>
              <a:rPr lang="en-US" altLang="ja-JP" sz="1400" dirty="0" err="1"/>
              <a:t>info@ps-herb.school</a:t>
            </a:r>
            <a:r>
              <a:rPr lang="ja-JP" altLang="en-US" sz="1400" dirty="0"/>
              <a:t>　       </a:t>
            </a:r>
            <a:endParaRPr lang="en-US" altLang="ja-JP" sz="1400" dirty="0"/>
          </a:p>
          <a:p>
            <a:pPr rtl="0"/>
            <a:r>
              <a:rPr lang="ja-JP" altLang="en-US" sz="1400" dirty="0"/>
              <a:t>📱</a:t>
            </a:r>
            <a:r>
              <a:rPr lang="en-US" altLang="ja-JP" sz="1400" dirty="0"/>
              <a:t>090-6927-6681</a:t>
            </a:r>
            <a:endParaRPr lang="ja-JP" altLang="en-US" sz="1400" dirty="0">
              <a:latin typeface="Meiryo UI" panose="020B0604030504040204" pitchFamily="50" charset="-128"/>
              <a:ea typeface="Meiryo UI" panose="020B0604030504040204" pitchFamily="50" charset="-128"/>
            </a:endParaRPr>
          </a:p>
        </p:txBody>
      </p:sp>
      <p:sp>
        <p:nvSpPr>
          <p:cNvPr id="9" name="テキスト プレースホルダー 8">
            <a:extLst>
              <a:ext uri="{FF2B5EF4-FFF2-40B4-BE49-F238E27FC236}">
                <a16:creationId xmlns:a16="http://schemas.microsoft.com/office/drawing/2014/main" id="{4B25F7D0-F5C0-4040-A190-47D9E30721F8}"/>
              </a:ext>
            </a:extLst>
          </p:cNvPr>
          <p:cNvSpPr>
            <a:spLocks noGrp="1"/>
          </p:cNvSpPr>
          <p:nvPr>
            <p:ph type="body" sz="half" idx="21"/>
          </p:nvPr>
        </p:nvSpPr>
        <p:spPr>
          <a:xfrm>
            <a:off x="3525168" y="1298761"/>
            <a:ext cx="3001137" cy="1480298"/>
          </a:xfrm>
        </p:spPr>
        <p:txBody>
          <a:bodyPr rtlCol="0">
            <a:normAutofit/>
          </a:bodyPr>
          <a:lstStyle/>
          <a:p>
            <a:pPr rtl="0"/>
            <a:r>
              <a:rPr lang="ja-JP" altLang="en-US" sz="1400" dirty="0">
                <a:solidFill>
                  <a:srgbClr val="C00000"/>
                </a:solidFill>
              </a:rPr>
              <a:t>＊桑の実ドレッシング（税込み）</a:t>
            </a:r>
            <a:endParaRPr lang="en-US" altLang="ja-JP" sz="1400" dirty="0">
              <a:solidFill>
                <a:srgbClr val="C00000"/>
              </a:solidFill>
            </a:endParaRPr>
          </a:p>
          <a:p>
            <a:pPr rtl="0"/>
            <a:r>
              <a:rPr lang="ja-JP" altLang="en-US" dirty="0"/>
              <a:t>通常販売価格　</a:t>
            </a:r>
            <a:r>
              <a:rPr lang="en-US" altLang="ja-JP" strike="sngStrike" dirty="0"/>
              <a:t>1,080</a:t>
            </a:r>
            <a:r>
              <a:rPr lang="ja-JP" altLang="en-US" strike="sngStrike" dirty="0"/>
              <a:t>円</a:t>
            </a:r>
            <a:endParaRPr lang="en-US" altLang="ja-JP" strike="sngStrike" dirty="0"/>
          </a:p>
          <a:p>
            <a:pPr rtl="0"/>
            <a:r>
              <a:rPr lang="ja-JP" altLang="en-US" dirty="0">
                <a:latin typeface="Meiryo UI" panose="020B0604030504040204" pitchFamily="50" charset="-128"/>
                <a:ea typeface="Meiryo UI" panose="020B0604030504040204" pitchFamily="50" charset="-128"/>
              </a:rPr>
              <a:t>ぴーずはーぶ</a:t>
            </a:r>
            <a:r>
              <a:rPr lang="en-US" altLang="ja-JP" dirty="0">
                <a:latin typeface="Meiryo UI" panose="020B0604030504040204" pitchFamily="50" charset="-128"/>
                <a:ea typeface="Meiryo UI" panose="020B0604030504040204" pitchFamily="50" charset="-128"/>
              </a:rPr>
              <a:t>always</a:t>
            </a:r>
            <a:r>
              <a:rPr lang="ja-JP" altLang="en-US" dirty="0">
                <a:latin typeface="Meiryo UI" panose="020B0604030504040204" pitchFamily="50" charset="-128"/>
                <a:ea typeface="Meiryo UI" panose="020B0604030504040204" pitchFamily="50" charset="-128"/>
              </a:rPr>
              <a:t>　</a:t>
            </a:r>
            <a:r>
              <a:rPr lang="ja-JP" altLang="en-US" dirty="0"/>
              <a:t>販売価格　</a:t>
            </a:r>
            <a:r>
              <a:rPr lang="en-US" altLang="ja-JP" dirty="0">
                <a:latin typeface="Meiryo UI" panose="020B0604030504040204" pitchFamily="50" charset="-128"/>
                <a:ea typeface="Meiryo UI" panose="020B0604030504040204" pitchFamily="50" charset="-128"/>
              </a:rPr>
              <a:t>860</a:t>
            </a:r>
            <a:r>
              <a:rPr lang="ja-JP" altLang="en-US" dirty="0">
                <a:latin typeface="Meiryo UI" panose="020B0604030504040204" pitchFamily="50" charset="-128"/>
                <a:ea typeface="Meiryo UI" panose="020B0604030504040204" pitchFamily="50" charset="-128"/>
              </a:rPr>
              <a:t>円</a:t>
            </a:r>
            <a:endParaRPr lang="en-US" altLang="ja-JP" dirty="0">
              <a:latin typeface="Meiryo UI" panose="020B0604030504040204" pitchFamily="50" charset="-128"/>
              <a:ea typeface="Meiryo UI" panose="020B0604030504040204" pitchFamily="50" charset="-128"/>
            </a:endParaRPr>
          </a:p>
          <a:p>
            <a:pPr rtl="0"/>
            <a:r>
              <a:rPr lang="ja-JP" altLang="en-US" dirty="0"/>
              <a:t>２本セット　　　　　　　</a:t>
            </a:r>
            <a:r>
              <a:rPr lang="en-US" altLang="ja-JP" dirty="0"/>
              <a:t>1,700</a:t>
            </a:r>
            <a:r>
              <a:rPr lang="ja-JP" altLang="en-US" dirty="0"/>
              <a:t>円</a:t>
            </a:r>
            <a:endParaRPr lang="en-US" altLang="ja-JP" dirty="0"/>
          </a:p>
          <a:p>
            <a:pPr rtl="0"/>
            <a:r>
              <a:rPr lang="en-US" altLang="ja-JP" dirty="0">
                <a:latin typeface="Meiryo UI" panose="020B0604030504040204" pitchFamily="50" charset="-128"/>
                <a:ea typeface="Meiryo UI" panose="020B0604030504040204" pitchFamily="50" charset="-128"/>
              </a:rPr>
              <a:t>3</a:t>
            </a:r>
            <a:r>
              <a:rPr lang="ja-JP" altLang="en-US" dirty="0">
                <a:latin typeface="Meiryo UI" panose="020B0604030504040204" pitchFamily="50" charset="-128"/>
                <a:ea typeface="Meiryo UI" panose="020B0604030504040204" pitchFamily="50" charset="-128"/>
              </a:rPr>
              <a:t>本セット　　　　　　　　</a:t>
            </a:r>
            <a:r>
              <a:rPr lang="en-US" altLang="ja-JP" dirty="0">
                <a:latin typeface="Meiryo UI" panose="020B0604030504040204" pitchFamily="50" charset="-128"/>
                <a:ea typeface="Meiryo UI" panose="020B0604030504040204" pitchFamily="50" charset="-128"/>
              </a:rPr>
              <a:t>2,500</a:t>
            </a:r>
            <a:r>
              <a:rPr lang="ja-JP" altLang="en-US" dirty="0">
                <a:latin typeface="Meiryo UI" panose="020B0604030504040204" pitchFamily="50" charset="-128"/>
                <a:ea typeface="Meiryo UI" panose="020B0604030504040204" pitchFamily="50" charset="-128"/>
              </a:rPr>
              <a:t>円</a:t>
            </a:r>
            <a:endParaRPr lang="en-US" altLang="ja-JP" dirty="0">
              <a:latin typeface="Meiryo UI" panose="020B0604030504040204" pitchFamily="50" charset="-128"/>
              <a:ea typeface="Meiryo UI" panose="020B0604030504040204" pitchFamily="50" charset="-128"/>
            </a:endParaRPr>
          </a:p>
        </p:txBody>
      </p:sp>
      <p:sp>
        <p:nvSpPr>
          <p:cNvPr id="11" name="テキスト プレースホルダー 10">
            <a:extLst>
              <a:ext uri="{FF2B5EF4-FFF2-40B4-BE49-F238E27FC236}">
                <a16:creationId xmlns:a16="http://schemas.microsoft.com/office/drawing/2014/main" id="{F9A96572-797C-4902-9F0C-43E3B81469CA}"/>
              </a:ext>
            </a:extLst>
          </p:cNvPr>
          <p:cNvSpPr>
            <a:spLocks noGrp="1"/>
          </p:cNvSpPr>
          <p:nvPr>
            <p:ph type="body" sz="half" idx="27"/>
          </p:nvPr>
        </p:nvSpPr>
        <p:spPr>
          <a:xfrm>
            <a:off x="3525168" y="2779059"/>
            <a:ext cx="3143919" cy="2124635"/>
          </a:xfrm>
        </p:spPr>
        <p:txBody>
          <a:bodyPr rtlCol="0">
            <a:normAutofit/>
          </a:bodyPr>
          <a:lstStyle/>
          <a:p>
            <a:pPr rtl="0"/>
            <a:r>
              <a:rPr lang="ja-JP" altLang="en-US" sz="1400" dirty="0">
                <a:solidFill>
                  <a:srgbClr val="C00000"/>
                </a:solidFill>
              </a:rPr>
              <a:t>＊桑の実ジュース（税込み）</a:t>
            </a:r>
            <a:endParaRPr lang="en-US" altLang="ja-JP" sz="1400" dirty="0">
              <a:solidFill>
                <a:srgbClr val="C00000"/>
              </a:solidFill>
            </a:endParaRPr>
          </a:p>
          <a:p>
            <a:pPr rtl="0"/>
            <a:r>
              <a:rPr lang="ja-JP" altLang="en-US" dirty="0">
                <a:solidFill>
                  <a:srgbClr val="C00000"/>
                </a:solidFill>
                <a:latin typeface="Meiryo UI" panose="020B0604030504040204" pitchFamily="50" charset="-128"/>
                <a:ea typeface="Meiryo UI" panose="020B0604030504040204" pitchFamily="50" charset="-128"/>
              </a:rPr>
              <a:t>お料理レシピカード付き</a:t>
            </a:r>
          </a:p>
          <a:p>
            <a:pPr rtl="0"/>
            <a:r>
              <a:rPr lang="ja-JP" altLang="en-US" dirty="0">
                <a:latin typeface="Meiryo UI" panose="020B0604030504040204" pitchFamily="50" charset="-128"/>
                <a:ea typeface="Meiryo UI" panose="020B0604030504040204" pitchFamily="50" charset="-128"/>
              </a:rPr>
              <a:t>通常販売価格　　</a:t>
            </a:r>
            <a:r>
              <a:rPr lang="en-US" altLang="ja-JP" strike="sngStrike" dirty="0">
                <a:latin typeface="Meiryo UI" panose="020B0604030504040204" pitchFamily="50" charset="-128"/>
                <a:ea typeface="Meiryo UI" panose="020B0604030504040204" pitchFamily="50" charset="-128"/>
              </a:rPr>
              <a:t>2,700</a:t>
            </a:r>
            <a:r>
              <a:rPr lang="ja-JP" altLang="en-US" strike="sngStrike" dirty="0">
                <a:latin typeface="Meiryo UI" panose="020B0604030504040204" pitchFamily="50" charset="-128"/>
                <a:ea typeface="Meiryo UI" panose="020B0604030504040204" pitchFamily="50" charset="-128"/>
              </a:rPr>
              <a:t>円</a:t>
            </a:r>
            <a:endParaRPr lang="en-US" altLang="ja-JP" strike="sngStrike" dirty="0">
              <a:latin typeface="Meiryo UI" panose="020B0604030504040204" pitchFamily="50" charset="-128"/>
              <a:ea typeface="Meiryo UI" panose="020B0604030504040204" pitchFamily="50" charset="-128"/>
            </a:endParaRPr>
          </a:p>
          <a:p>
            <a:pPr rtl="0"/>
            <a:r>
              <a:rPr lang="ja-JP" altLang="en-US" dirty="0"/>
              <a:t>ぴーずはーぶ</a:t>
            </a:r>
            <a:r>
              <a:rPr lang="en-US" altLang="ja-JP" dirty="0"/>
              <a:t>always</a:t>
            </a:r>
            <a:r>
              <a:rPr lang="ja-JP" altLang="en-US" dirty="0"/>
              <a:t>　販売価格　</a:t>
            </a:r>
            <a:r>
              <a:rPr lang="en-US" altLang="ja-JP" dirty="0"/>
              <a:t>2160</a:t>
            </a:r>
            <a:r>
              <a:rPr lang="ja-JP" altLang="en-US" dirty="0"/>
              <a:t>円</a:t>
            </a:r>
            <a:endParaRPr lang="en-US" altLang="ja-JP" dirty="0"/>
          </a:p>
          <a:p>
            <a:pPr rtl="0"/>
            <a:r>
              <a:rPr lang="ja-JP" altLang="en-US" dirty="0">
                <a:latin typeface="Meiryo UI" panose="020B0604030504040204" pitchFamily="50" charset="-128"/>
                <a:ea typeface="Meiryo UI" panose="020B0604030504040204" pitchFamily="50" charset="-128"/>
              </a:rPr>
              <a:t>２本セット　　　　　　　　</a:t>
            </a:r>
            <a:r>
              <a:rPr lang="en-US" altLang="ja-JP" dirty="0">
                <a:latin typeface="Meiryo UI" panose="020B0604030504040204" pitchFamily="50" charset="-128"/>
                <a:ea typeface="Meiryo UI" panose="020B0604030504040204" pitchFamily="50" charset="-128"/>
              </a:rPr>
              <a:t>4,300</a:t>
            </a:r>
            <a:r>
              <a:rPr lang="ja-JP" altLang="en-US" dirty="0">
                <a:latin typeface="Meiryo UI" panose="020B0604030504040204" pitchFamily="50" charset="-128"/>
                <a:ea typeface="Meiryo UI" panose="020B0604030504040204" pitchFamily="50" charset="-128"/>
              </a:rPr>
              <a:t>円</a:t>
            </a:r>
            <a:endParaRPr lang="en-US" altLang="ja-JP" dirty="0">
              <a:latin typeface="Meiryo UI" panose="020B0604030504040204" pitchFamily="50" charset="-128"/>
              <a:ea typeface="Meiryo UI" panose="020B0604030504040204" pitchFamily="50" charset="-128"/>
            </a:endParaRPr>
          </a:p>
          <a:p>
            <a:pPr rtl="0"/>
            <a:r>
              <a:rPr lang="en-US" altLang="ja-JP" dirty="0"/>
              <a:t>3</a:t>
            </a:r>
            <a:r>
              <a:rPr lang="ja-JP" altLang="en-US" dirty="0"/>
              <a:t>本セット　　　　　　　　　</a:t>
            </a:r>
            <a:r>
              <a:rPr lang="en-US" altLang="ja-JP" dirty="0"/>
              <a:t>6,400</a:t>
            </a:r>
            <a:r>
              <a:rPr lang="ja-JP" altLang="en-US" dirty="0"/>
              <a:t>円</a:t>
            </a:r>
            <a:endParaRPr lang="en-US" altLang="ja-JP" dirty="0"/>
          </a:p>
          <a:p>
            <a:pPr rtl="0"/>
            <a:r>
              <a:rPr lang="en-US" altLang="ja-JP" dirty="0"/>
              <a:t>6</a:t>
            </a:r>
            <a:r>
              <a:rPr lang="ja-JP" altLang="en-US" dirty="0"/>
              <a:t>本セット　　　　　　　　</a:t>
            </a:r>
            <a:r>
              <a:rPr lang="en-US" altLang="ja-JP" dirty="0"/>
              <a:t>12,500</a:t>
            </a:r>
            <a:r>
              <a:rPr lang="ja-JP" altLang="en-US" dirty="0"/>
              <a:t>円</a:t>
            </a:r>
            <a:endParaRPr lang="en-US" altLang="ja-JP" dirty="0"/>
          </a:p>
          <a:p>
            <a:pPr rtl="0"/>
            <a:r>
              <a:rPr lang="ja-JP" altLang="en-US" dirty="0"/>
              <a:t>桑の実ジュース・ドレッシングペアセット　</a:t>
            </a:r>
            <a:r>
              <a:rPr lang="en-US" altLang="ja-JP" dirty="0"/>
              <a:t>3,000</a:t>
            </a:r>
            <a:r>
              <a:rPr lang="ja-JP" altLang="en-US" dirty="0"/>
              <a:t>円</a:t>
            </a:r>
            <a:endParaRPr lang="en-US" altLang="ja-JP" dirty="0"/>
          </a:p>
          <a:p>
            <a:pPr rtl="0"/>
            <a:endParaRPr lang="en-US" altLang="ja-JP" dirty="0"/>
          </a:p>
          <a:p>
            <a:pPr rtl="0"/>
            <a:endParaRPr lang="en-US" altLang="ja-JP" dirty="0"/>
          </a:p>
          <a:p>
            <a:pPr rtl="0"/>
            <a:endParaRPr lang="ja-JP" altLang="en-US" dirty="0">
              <a:latin typeface="Meiryo UI" panose="020B0604030504040204" pitchFamily="50" charset="-128"/>
              <a:ea typeface="Meiryo UI" panose="020B0604030504040204" pitchFamily="50" charset="-128"/>
            </a:endParaRPr>
          </a:p>
        </p:txBody>
      </p:sp>
      <p:sp>
        <p:nvSpPr>
          <p:cNvPr id="12" name="テキスト プレースホルダー 11">
            <a:extLst>
              <a:ext uri="{FF2B5EF4-FFF2-40B4-BE49-F238E27FC236}">
                <a16:creationId xmlns:a16="http://schemas.microsoft.com/office/drawing/2014/main" id="{D9C8FBE8-46AA-4AF2-A845-E6DFE0263976}"/>
              </a:ext>
            </a:extLst>
          </p:cNvPr>
          <p:cNvSpPr>
            <a:spLocks noGrp="1"/>
          </p:cNvSpPr>
          <p:nvPr>
            <p:ph type="body" sz="half" idx="28"/>
          </p:nvPr>
        </p:nvSpPr>
        <p:spPr>
          <a:xfrm>
            <a:off x="3525169" y="4875956"/>
            <a:ext cx="3001136" cy="1366565"/>
          </a:xfrm>
        </p:spPr>
        <p:txBody>
          <a:bodyPr rtlCol="0">
            <a:normAutofit/>
          </a:bodyPr>
          <a:lstStyle/>
          <a:p>
            <a:pPr rtl="0"/>
            <a:r>
              <a:rPr lang="ja-JP" altLang="en-US" sz="1400" dirty="0">
                <a:solidFill>
                  <a:srgbClr val="C00000"/>
                </a:solidFill>
                <a:latin typeface="Meiryo UI" panose="020B0604030504040204" pitchFamily="50" charset="-128"/>
                <a:ea typeface="Meiryo UI" panose="020B0604030504040204" pitchFamily="50" charset="-128"/>
              </a:rPr>
              <a:t>＊送料</a:t>
            </a:r>
            <a:endParaRPr lang="en-US" altLang="ja-JP" sz="1400" dirty="0">
              <a:solidFill>
                <a:srgbClr val="C00000"/>
              </a:solidFill>
              <a:latin typeface="Meiryo UI" panose="020B0604030504040204" pitchFamily="50" charset="-128"/>
              <a:ea typeface="Meiryo UI" panose="020B0604030504040204" pitchFamily="50" charset="-128"/>
            </a:endParaRPr>
          </a:p>
          <a:p>
            <a:pPr rtl="0"/>
            <a:r>
              <a:rPr lang="ja-JP" altLang="en-US" dirty="0">
                <a:latin typeface="Meiryo UI" panose="020B0604030504040204" pitchFamily="50" charset="-128"/>
                <a:ea typeface="Meiryo UI" panose="020B0604030504040204" pitchFamily="50" charset="-128"/>
              </a:rPr>
              <a:t>通常配送料　　　</a:t>
            </a:r>
            <a:r>
              <a:rPr lang="en-US" altLang="ja-JP" strike="sngStrike" dirty="0">
                <a:latin typeface="Meiryo UI" panose="020B0604030504040204" pitchFamily="50" charset="-128"/>
                <a:ea typeface="Meiryo UI" panose="020B0604030504040204" pitchFamily="50" charset="-128"/>
              </a:rPr>
              <a:t>820</a:t>
            </a:r>
            <a:r>
              <a:rPr lang="ja-JP" altLang="en-US" strike="sngStrike" dirty="0">
                <a:latin typeface="Meiryo UI" panose="020B0604030504040204" pitchFamily="50" charset="-128"/>
                <a:ea typeface="Meiryo UI" panose="020B0604030504040204" pitchFamily="50" charset="-128"/>
              </a:rPr>
              <a:t>円</a:t>
            </a:r>
            <a:endParaRPr lang="en-US" altLang="ja-JP" strike="sngStrike" dirty="0">
              <a:latin typeface="Meiryo UI" panose="020B0604030504040204" pitchFamily="50" charset="-128"/>
              <a:ea typeface="Meiryo UI" panose="020B0604030504040204" pitchFamily="50" charset="-128"/>
            </a:endParaRPr>
          </a:p>
          <a:p>
            <a:pPr rtl="0"/>
            <a:r>
              <a:rPr lang="ja-JP" altLang="en-US" dirty="0"/>
              <a:t>　　　　　　　　　　　</a:t>
            </a:r>
            <a:r>
              <a:rPr lang="en-US" altLang="ja-JP" strike="sngStrike" dirty="0"/>
              <a:t>10000</a:t>
            </a:r>
            <a:r>
              <a:rPr lang="ja-JP" altLang="en-US" strike="sngStrike" dirty="0"/>
              <a:t>円以上は送料無料</a:t>
            </a:r>
            <a:endParaRPr lang="en-US" altLang="ja-JP" strike="sngStrike" dirty="0">
              <a:latin typeface="Meiryo UI" panose="020B0604030504040204" pitchFamily="50" charset="-128"/>
              <a:ea typeface="Meiryo UI" panose="020B0604030504040204" pitchFamily="50" charset="-128"/>
            </a:endParaRPr>
          </a:p>
          <a:p>
            <a:pPr rtl="0"/>
            <a:r>
              <a:rPr lang="ja-JP" altLang="en-US" dirty="0"/>
              <a:t>発売記念送料　　</a:t>
            </a:r>
            <a:r>
              <a:rPr lang="en-US" altLang="ja-JP" dirty="0"/>
              <a:t>500</a:t>
            </a:r>
            <a:r>
              <a:rPr lang="ja-JP" altLang="en-US" dirty="0"/>
              <a:t>円</a:t>
            </a:r>
            <a:endParaRPr lang="en-US" altLang="ja-JP" dirty="0"/>
          </a:p>
          <a:p>
            <a:pPr rtl="0"/>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8000</a:t>
            </a:r>
            <a:r>
              <a:rPr lang="ja-JP" altLang="en-US" dirty="0">
                <a:latin typeface="Meiryo UI" panose="020B0604030504040204" pitchFamily="50" charset="-128"/>
                <a:ea typeface="Meiryo UI" panose="020B0604030504040204" pitchFamily="50" charset="-128"/>
              </a:rPr>
              <a:t>円以上は送料無料</a:t>
            </a:r>
          </a:p>
        </p:txBody>
      </p:sp>
      <p:pic>
        <p:nvPicPr>
          <p:cNvPr id="36" name="図プレースホルダー 35">
            <a:extLst>
              <a:ext uri="{FF2B5EF4-FFF2-40B4-BE49-F238E27FC236}">
                <a16:creationId xmlns:a16="http://schemas.microsoft.com/office/drawing/2014/main" id="{88E81279-485F-4B54-AC0E-488EF5178D04}"/>
              </a:ext>
            </a:extLst>
          </p:cNvPr>
          <p:cNvPicPr>
            <a:picLocks noGrp="1" noChangeAspect="1"/>
          </p:cNvPicPr>
          <p:nvPr>
            <p:ph type="pic" sz="quarter" idx="29"/>
          </p:nvPr>
        </p:nvPicPr>
        <p:blipFill>
          <a:blip r:embed="rId3"/>
          <a:srcRect t="1858" b="1858"/>
          <a:stretch>
            <a:fillRect/>
          </a:stretch>
        </p:blipFill>
        <p:spPr>
          <a:xfrm>
            <a:off x="6669088" y="3644900"/>
            <a:ext cx="1928812" cy="2362200"/>
          </a:xfrm>
        </p:spPr>
      </p:pic>
      <p:pic>
        <p:nvPicPr>
          <p:cNvPr id="28" name="図プレースホルダー 27">
            <a:extLst>
              <a:ext uri="{FF2B5EF4-FFF2-40B4-BE49-F238E27FC236}">
                <a16:creationId xmlns:a16="http://schemas.microsoft.com/office/drawing/2014/main" id="{F8C59025-03C3-4A24-B57F-F7624A03B3A5}"/>
              </a:ext>
            </a:extLst>
          </p:cNvPr>
          <p:cNvPicPr>
            <a:picLocks noGrp="1" noChangeAspect="1"/>
          </p:cNvPicPr>
          <p:nvPr>
            <p:ph type="pic" sz="quarter" idx="31"/>
          </p:nvPr>
        </p:nvPicPr>
        <p:blipFill>
          <a:blip r:embed="rId4"/>
          <a:srcRect t="9707" b="9707"/>
          <a:stretch>
            <a:fillRect/>
          </a:stretch>
        </p:blipFill>
        <p:spPr>
          <a:xfrm>
            <a:off x="9475658" y="6235190"/>
            <a:ext cx="2415148" cy="556081"/>
          </a:xfrm>
        </p:spPr>
      </p:pic>
      <p:pic>
        <p:nvPicPr>
          <p:cNvPr id="20" name="図プレースホルダー 19">
            <a:extLst>
              <a:ext uri="{FF2B5EF4-FFF2-40B4-BE49-F238E27FC236}">
                <a16:creationId xmlns:a16="http://schemas.microsoft.com/office/drawing/2014/main" id="{B9495C67-0F9B-49C1-BA66-4D0198F51B12}"/>
              </a:ext>
            </a:extLst>
          </p:cNvPr>
          <p:cNvPicPr>
            <a:picLocks noGrp="1" noChangeAspect="1"/>
          </p:cNvPicPr>
          <p:nvPr>
            <p:ph type="pic" sz="quarter" idx="17"/>
          </p:nvPr>
        </p:nvPicPr>
        <p:blipFill>
          <a:blip r:embed="rId5"/>
          <a:srcRect t="13461" b="13461"/>
          <a:stretch>
            <a:fillRect/>
          </a:stretch>
        </p:blipFill>
        <p:spPr>
          <a:xfrm>
            <a:off x="213360" y="1079918"/>
            <a:ext cx="2852928" cy="2798064"/>
          </a:xfrm>
        </p:spPr>
      </p:pic>
      <p:pic>
        <p:nvPicPr>
          <p:cNvPr id="34" name="図プレースホルダー 33">
            <a:extLst>
              <a:ext uri="{FF2B5EF4-FFF2-40B4-BE49-F238E27FC236}">
                <a16:creationId xmlns:a16="http://schemas.microsoft.com/office/drawing/2014/main" id="{EDC0831E-3B48-44C7-A344-1353292B19D9}"/>
              </a:ext>
            </a:extLst>
          </p:cNvPr>
          <p:cNvPicPr>
            <a:picLocks noGrp="1" noChangeAspect="1"/>
          </p:cNvPicPr>
          <p:nvPr>
            <p:ph type="pic" sz="quarter" idx="19"/>
          </p:nvPr>
        </p:nvPicPr>
        <p:blipFill>
          <a:blip r:embed="rId6"/>
          <a:srcRect t="6675" b="6675"/>
          <a:stretch>
            <a:fillRect/>
          </a:stretch>
        </p:blipFill>
        <p:spPr>
          <a:xfrm>
            <a:off x="6697663" y="1227138"/>
            <a:ext cx="1900237" cy="2201862"/>
          </a:xfrm>
        </p:spPr>
      </p:pic>
    </p:spTree>
    <p:extLst>
      <p:ext uri="{BB962C8B-B14F-4D97-AF65-F5344CB8AC3E}">
        <p14:creationId xmlns:p14="http://schemas.microsoft.com/office/powerpoint/2010/main" val="1084941865"/>
      </p:ext>
    </p:extLst>
  </p:cSld>
  <p:clrMapOvr>
    <a:masterClrMapping/>
  </p:clrMapOvr>
</p:sld>
</file>

<file path=ppt/theme/theme1.xml><?xml version="1.0" encoding="utf-8"?>
<a:theme xmlns:a="http://schemas.openxmlformats.org/drawingml/2006/main" name="1_レシピ ブックのスライド マスター">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42167560_TF89533498.potx" id="{D8A0EFB4-2157-4FE7-8637-82742F6B13AE}" vid="{8BEDFC2B-B84A-4861-A34F-B753F496C4B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ED4560-B740-433C-9563-5913DF91D2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E8F07A5-30F7-464F-BEC9-691C161DB78A}">
  <ds:schemaRefs>
    <ds:schemaRef ds:uri="http://purl.org/dc/terms/"/>
    <ds:schemaRef ds:uri="http://schemas.openxmlformats.org/package/2006/metadata/core-properties"/>
    <ds:schemaRef ds:uri="16c05727-aa75-4e4a-9b5f-8a80a1165891"/>
    <ds:schemaRef ds:uri="http://schemas.microsoft.com/office/2006/documentManagement/types"/>
    <ds:schemaRef ds:uri="http://schemas.microsoft.com/office/infopath/2007/PartnerControls"/>
    <ds:schemaRef ds:uri="http://purl.org/dc/elements/1.1/"/>
    <ds:schemaRef ds:uri="http://schemas.microsoft.com/office/2006/metadata/properties"/>
    <ds:schemaRef ds:uri="71af3243-3dd4-4a8d-8c0d-dd76da1f02a5"/>
    <ds:schemaRef ds:uri="http://www.w3.org/XML/1998/namespace"/>
    <ds:schemaRef ds:uri="http://purl.org/dc/dcmitype/"/>
  </ds:schemaRefs>
</ds:datastoreItem>
</file>

<file path=customXml/itemProps3.xml><?xml version="1.0" encoding="utf-8"?>
<ds:datastoreItem xmlns:ds="http://schemas.openxmlformats.org/officeDocument/2006/customXml" ds:itemID="{E9254E94-1817-43B9-ABBF-828839528B1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レシピ ブック</Template>
  <TotalTime>170</TotalTime>
  <Words>421</Words>
  <Application>Microsoft Office PowerPoint</Application>
  <PresentationFormat>ワイド画面</PresentationFormat>
  <Paragraphs>46</Paragraphs>
  <Slides>1</Slides>
  <Notes>1</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vt:i4>
      </vt:variant>
    </vt:vector>
  </HeadingPairs>
  <TitlesOfParts>
    <vt:vector size="5" baseType="lpstr">
      <vt:lpstr>Meiryo UI</vt:lpstr>
      <vt:lpstr>Arial</vt:lpstr>
      <vt:lpstr>Franklin Gothic Medium</vt:lpstr>
      <vt:lpstr>1_レシピ ブックのスライド マスター</vt:lpstr>
      <vt:lpstr>桑の実ドレッシング　新発売記念！</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レシピ</dc:title>
  <dc:creator>水澤 博子</dc:creator>
  <cp:lastModifiedBy>水澤 博子</cp:lastModifiedBy>
  <cp:revision>4</cp:revision>
  <cp:lastPrinted>2022-03-21T09:09:04Z</cp:lastPrinted>
  <dcterms:created xsi:type="dcterms:W3CDTF">2022-03-21T06:46:22Z</dcterms:created>
  <dcterms:modified xsi:type="dcterms:W3CDTF">2022-03-26T17:19:10Z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